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70" r:id="rId10"/>
    <p:sldId id="264" r:id="rId11"/>
    <p:sldId id="267" r:id="rId12"/>
    <p:sldId id="272" r:id="rId13"/>
    <p:sldId id="265" r:id="rId14"/>
    <p:sldId id="269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595"/>
  </p:normalViewPr>
  <p:slideViewPr>
    <p:cSldViewPr snapToGrid="0" snapToObjects="1">
      <p:cViewPr varScale="1">
        <p:scale>
          <a:sx n="61" d="100"/>
          <a:sy n="61" d="100"/>
        </p:scale>
        <p:origin x="14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D HAIROLANUAR BIN MOHAMMAD" userId="ea508bac-d60e-433b-8ef5-f4466ad36fdf" providerId="ADAL" clId="{91E8E084-5AEF-4996-9022-D0DD5AEF3B5E}"/>
    <pc:docChg chg="custSel addSld delSld modSld">
      <pc:chgData name="MOHD HAIROLANUAR BIN MOHAMMAD" userId="ea508bac-d60e-433b-8ef5-f4466ad36fdf" providerId="ADAL" clId="{91E8E084-5AEF-4996-9022-D0DD5AEF3B5E}" dt="2025-06-09T09:42:28.431" v="45" actId="20577"/>
      <pc:docMkLst>
        <pc:docMk/>
      </pc:docMkLst>
      <pc:sldChg chg="modSp mod">
        <pc:chgData name="MOHD HAIROLANUAR BIN MOHAMMAD" userId="ea508bac-d60e-433b-8ef5-f4466ad36fdf" providerId="ADAL" clId="{91E8E084-5AEF-4996-9022-D0DD5AEF3B5E}" dt="2025-06-09T09:42:28.431" v="45" actId="20577"/>
        <pc:sldMkLst>
          <pc:docMk/>
          <pc:sldMk cId="0" sldId="257"/>
        </pc:sldMkLst>
        <pc:spChg chg="mod">
          <ac:chgData name="MOHD HAIROLANUAR BIN MOHAMMAD" userId="ea508bac-d60e-433b-8ef5-f4466ad36fdf" providerId="ADAL" clId="{91E8E084-5AEF-4996-9022-D0DD5AEF3B5E}" dt="2025-06-09T09:42:28.431" v="45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MOHD HAIROLANUAR BIN MOHAMMAD" userId="ea508bac-d60e-433b-8ef5-f4466ad36fdf" providerId="ADAL" clId="{91E8E084-5AEF-4996-9022-D0DD5AEF3B5E}" dt="2025-06-09T05:16:27.241" v="7" actId="1076"/>
        <pc:sldMkLst>
          <pc:docMk/>
          <pc:sldMk cId="0" sldId="259"/>
        </pc:sldMkLst>
        <pc:spChg chg="mod">
          <ac:chgData name="MOHD HAIROLANUAR BIN MOHAMMAD" userId="ea508bac-d60e-433b-8ef5-f4466ad36fdf" providerId="ADAL" clId="{91E8E084-5AEF-4996-9022-D0DD5AEF3B5E}" dt="2025-06-09T05:15:44.143" v="1" actId="27636"/>
          <ac:spMkLst>
            <pc:docMk/>
            <pc:sldMk cId="0" sldId="259"/>
            <ac:spMk id="2" creationId="{00000000-0000-0000-0000-000000000000}"/>
          </ac:spMkLst>
        </pc:spChg>
        <pc:spChg chg="mod">
          <ac:chgData name="MOHD HAIROLANUAR BIN MOHAMMAD" userId="ea508bac-d60e-433b-8ef5-f4466ad36fdf" providerId="ADAL" clId="{91E8E084-5AEF-4996-9022-D0DD5AEF3B5E}" dt="2025-06-09T05:16:23.885" v="6" actId="14100"/>
          <ac:spMkLst>
            <pc:docMk/>
            <pc:sldMk cId="0" sldId="259"/>
            <ac:spMk id="3" creationId="{00000000-0000-0000-0000-000000000000}"/>
          </ac:spMkLst>
        </pc:spChg>
        <pc:picChg chg="mod">
          <ac:chgData name="MOHD HAIROLANUAR BIN MOHAMMAD" userId="ea508bac-d60e-433b-8ef5-f4466ad36fdf" providerId="ADAL" clId="{91E8E084-5AEF-4996-9022-D0DD5AEF3B5E}" dt="2025-06-09T05:16:27.241" v="7" actId="1076"/>
          <ac:picMkLst>
            <pc:docMk/>
            <pc:sldMk cId="0" sldId="259"/>
            <ac:picMk id="17" creationId="{D9D908AE-B184-18E9-FAEE-F69082C6F278}"/>
          </ac:picMkLst>
        </pc:picChg>
      </pc:sldChg>
      <pc:sldChg chg="del">
        <pc:chgData name="MOHD HAIROLANUAR BIN MOHAMMAD" userId="ea508bac-d60e-433b-8ef5-f4466ad36fdf" providerId="ADAL" clId="{91E8E084-5AEF-4996-9022-D0DD5AEF3B5E}" dt="2025-06-09T05:22:42.430" v="26" actId="2696"/>
        <pc:sldMkLst>
          <pc:docMk/>
          <pc:sldMk cId="0" sldId="266"/>
        </pc:sldMkLst>
      </pc:sldChg>
      <pc:sldChg chg="delSp modSp add mod setBg delDesignElem">
        <pc:chgData name="MOHD HAIROLANUAR BIN MOHAMMAD" userId="ea508bac-d60e-433b-8ef5-f4466ad36fdf" providerId="ADAL" clId="{91E8E084-5AEF-4996-9022-D0DD5AEF3B5E}" dt="2025-06-09T05:32:09.262" v="35" actId="14100"/>
        <pc:sldMkLst>
          <pc:docMk/>
          <pc:sldMk cId="0" sldId="267"/>
        </pc:sldMkLst>
        <pc:spChg chg="mod">
          <ac:chgData name="MOHD HAIROLANUAR BIN MOHAMMAD" userId="ea508bac-d60e-433b-8ef5-f4466ad36fdf" providerId="ADAL" clId="{91E8E084-5AEF-4996-9022-D0DD5AEF3B5E}" dt="2025-06-09T05:32:09.262" v="35" actId="14100"/>
          <ac:spMkLst>
            <pc:docMk/>
            <pc:sldMk cId="0" sldId="267"/>
            <ac:spMk id="3" creationId="{00000000-0000-0000-0000-000000000000}"/>
          </ac:spMkLst>
        </pc:spChg>
        <pc:spChg chg="del">
          <ac:chgData name="MOHD HAIROLANUAR BIN MOHAMMAD" userId="ea508bac-d60e-433b-8ef5-f4466ad36fdf" providerId="ADAL" clId="{91E8E084-5AEF-4996-9022-D0DD5AEF3B5E}" dt="2025-06-09T05:20:39.140" v="18"/>
          <ac:spMkLst>
            <pc:docMk/>
            <pc:sldMk cId="0" sldId="267"/>
            <ac:spMk id="9" creationId="{C0763A76-9F1C-4FC5-82B7-DD475DA461B2}"/>
          </ac:spMkLst>
        </pc:spChg>
        <pc:spChg chg="del">
          <ac:chgData name="MOHD HAIROLANUAR BIN MOHAMMAD" userId="ea508bac-d60e-433b-8ef5-f4466ad36fdf" providerId="ADAL" clId="{91E8E084-5AEF-4996-9022-D0DD5AEF3B5E}" dt="2025-06-09T05:20:39.140" v="18"/>
          <ac:spMkLst>
            <pc:docMk/>
            <pc:sldMk cId="0" sldId="267"/>
            <ac:spMk id="11" creationId="{E81BF4F6-F2CF-4984-9D14-D6966D92F99F}"/>
          </ac:spMkLst>
        </pc:spChg>
      </pc:sldChg>
      <pc:sldChg chg="new del">
        <pc:chgData name="MOHD HAIROLANUAR BIN MOHAMMAD" userId="ea508bac-d60e-433b-8ef5-f4466ad36fdf" providerId="ADAL" clId="{91E8E084-5AEF-4996-9022-D0DD5AEF3B5E}" dt="2025-06-09T05:18:02.479" v="11" actId="2696"/>
        <pc:sldMkLst>
          <pc:docMk/>
          <pc:sldMk cId="876425831" sldId="267"/>
        </pc:sldMkLst>
      </pc:sldChg>
      <pc:sldChg chg="delSp modSp add mod setBg delDesignElem">
        <pc:chgData name="MOHD HAIROLANUAR BIN MOHAMMAD" userId="ea508bac-d60e-433b-8ef5-f4466ad36fdf" providerId="ADAL" clId="{91E8E084-5AEF-4996-9022-D0DD5AEF3B5E}" dt="2025-06-09T05:31:02.007" v="29" actId="255"/>
        <pc:sldMkLst>
          <pc:docMk/>
          <pc:sldMk cId="0" sldId="268"/>
        </pc:sldMkLst>
        <pc:spChg chg="mod">
          <ac:chgData name="MOHD HAIROLANUAR BIN MOHAMMAD" userId="ea508bac-d60e-433b-8ef5-f4466ad36fdf" providerId="ADAL" clId="{91E8E084-5AEF-4996-9022-D0DD5AEF3B5E}" dt="2025-06-09T05:31:02.007" v="29" actId="255"/>
          <ac:spMkLst>
            <pc:docMk/>
            <pc:sldMk cId="0" sldId="268"/>
            <ac:spMk id="3" creationId="{00000000-0000-0000-0000-000000000000}"/>
          </ac:spMkLst>
        </pc:spChg>
        <pc:spChg chg="del">
          <ac:chgData name="MOHD HAIROLANUAR BIN MOHAMMAD" userId="ea508bac-d60e-433b-8ef5-f4466ad36fdf" providerId="ADAL" clId="{91E8E084-5AEF-4996-9022-D0DD5AEF3B5E}" dt="2025-06-09T05:17:56.442" v="10"/>
          <ac:spMkLst>
            <pc:docMk/>
            <pc:sldMk cId="0" sldId="268"/>
            <ac:spMk id="9" creationId="{3ECBE1F1-D69B-4AFA-ABD5-8E41720EF6DE}"/>
          </ac:spMkLst>
        </pc:spChg>
        <pc:spChg chg="del">
          <ac:chgData name="MOHD HAIROLANUAR BIN MOHAMMAD" userId="ea508bac-d60e-433b-8ef5-f4466ad36fdf" providerId="ADAL" clId="{91E8E084-5AEF-4996-9022-D0DD5AEF3B5E}" dt="2025-06-09T05:17:56.442" v="10"/>
          <ac:spMkLst>
            <pc:docMk/>
            <pc:sldMk cId="0" sldId="268"/>
            <ac:spMk id="11" creationId="{603A6265-E10C-4B85-9C20-E75FCAF9CC63}"/>
          </ac:spMkLst>
        </pc:spChg>
      </pc:sldChg>
      <pc:sldChg chg="delSp modSp add mod setBg delDesignElem">
        <pc:chgData name="MOHD HAIROLANUAR BIN MOHAMMAD" userId="ea508bac-d60e-433b-8ef5-f4466ad36fdf" providerId="ADAL" clId="{91E8E084-5AEF-4996-9022-D0DD5AEF3B5E}" dt="2025-06-09T05:32:35.289" v="38" actId="20577"/>
        <pc:sldMkLst>
          <pc:docMk/>
          <pc:sldMk cId="0" sldId="269"/>
        </pc:sldMkLst>
        <pc:spChg chg="mod">
          <ac:chgData name="MOHD HAIROLANUAR BIN MOHAMMAD" userId="ea508bac-d60e-433b-8ef5-f4466ad36fdf" providerId="ADAL" clId="{91E8E084-5AEF-4996-9022-D0DD5AEF3B5E}" dt="2025-06-09T05:32:35.289" v="38" actId="20577"/>
          <ac:spMkLst>
            <pc:docMk/>
            <pc:sldMk cId="0" sldId="269"/>
            <ac:spMk id="3" creationId="{00000000-0000-0000-0000-000000000000}"/>
          </ac:spMkLst>
        </pc:spChg>
        <pc:spChg chg="del">
          <ac:chgData name="MOHD HAIROLANUAR BIN MOHAMMAD" userId="ea508bac-d60e-433b-8ef5-f4466ad36fdf" providerId="ADAL" clId="{91E8E084-5AEF-4996-9022-D0DD5AEF3B5E}" dt="2025-06-09T05:22:34.160" v="25"/>
          <ac:spMkLst>
            <pc:docMk/>
            <pc:sldMk cId="0" sldId="269"/>
            <ac:spMk id="9" creationId="{9F7D5CDA-D291-4307-BF55-1381FED29634}"/>
          </ac:spMkLst>
        </pc:spChg>
        <pc:spChg chg="del">
          <ac:chgData name="MOHD HAIROLANUAR BIN MOHAMMAD" userId="ea508bac-d60e-433b-8ef5-f4466ad36fdf" providerId="ADAL" clId="{91E8E084-5AEF-4996-9022-D0DD5AEF3B5E}" dt="2025-06-09T05:22:34.160" v="25"/>
          <ac:spMkLst>
            <pc:docMk/>
            <pc:sldMk cId="0" sldId="269"/>
            <ac:spMk id="11" creationId="{59B296B9-C5A5-4E4F-9B60-C907B5F1466C}"/>
          </ac:spMkLst>
        </pc:spChg>
        <pc:spChg chg="del">
          <ac:chgData name="MOHD HAIROLANUAR BIN MOHAMMAD" userId="ea508bac-d60e-433b-8ef5-f4466ad36fdf" providerId="ADAL" clId="{91E8E084-5AEF-4996-9022-D0DD5AEF3B5E}" dt="2025-06-09T05:22:34.160" v="25"/>
          <ac:spMkLst>
            <pc:docMk/>
            <pc:sldMk cId="0" sldId="269"/>
            <ac:spMk id="13" creationId="{D0300FD3-5AF1-6305-15FA-9078072672E2}"/>
          </ac:spMkLst>
        </pc:spChg>
      </pc:sldChg>
      <pc:sldChg chg="new del">
        <pc:chgData name="MOHD HAIROLANUAR BIN MOHAMMAD" userId="ea508bac-d60e-433b-8ef5-f4466ad36fdf" providerId="ADAL" clId="{91E8E084-5AEF-4996-9022-D0DD5AEF3B5E}" dt="2025-06-09T05:18:45.688" v="15" actId="2696"/>
        <pc:sldMkLst>
          <pc:docMk/>
          <pc:sldMk cId="2143746873" sldId="269"/>
        </pc:sldMkLst>
      </pc:sldChg>
      <pc:sldChg chg="delSp modSp add mod setBg delDesignElem">
        <pc:chgData name="MOHD HAIROLANUAR BIN MOHAMMAD" userId="ea508bac-d60e-433b-8ef5-f4466ad36fdf" providerId="ADAL" clId="{91E8E084-5AEF-4996-9022-D0DD5AEF3B5E}" dt="2025-06-09T05:31:49.402" v="33" actId="1076"/>
        <pc:sldMkLst>
          <pc:docMk/>
          <pc:sldMk cId="0" sldId="270"/>
        </pc:sldMkLst>
        <pc:spChg chg="mod">
          <ac:chgData name="MOHD HAIROLANUAR BIN MOHAMMAD" userId="ea508bac-d60e-433b-8ef5-f4466ad36fdf" providerId="ADAL" clId="{91E8E084-5AEF-4996-9022-D0DD5AEF3B5E}" dt="2025-06-09T05:31:40.465" v="32" actId="27636"/>
          <ac:spMkLst>
            <pc:docMk/>
            <pc:sldMk cId="0" sldId="270"/>
            <ac:spMk id="2" creationId="{00000000-0000-0000-0000-000000000000}"/>
          </ac:spMkLst>
        </pc:spChg>
        <pc:spChg chg="mod">
          <ac:chgData name="MOHD HAIROLANUAR BIN MOHAMMAD" userId="ea508bac-d60e-433b-8ef5-f4466ad36fdf" providerId="ADAL" clId="{91E8E084-5AEF-4996-9022-D0DD5AEF3B5E}" dt="2025-06-09T05:31:49.402" v="33" actId="1076"/>
          <ac:spMkLst>
            <pc:docMk/>
            <pc:sldMk cId="0" sldId="270"/>
            <ac:spMk id="3" creationId="{00000000-0000-0000-0000-000000000000}"/>
          </ac:spMkLst>
        </pc:spChg>
        <pc:spChg chg="del">
          <ac:chgData name="MOHD HAIROLANUAR BIN MOHAMMAD" userId="ea508bac-d60e-433b-8ef5-f4466ad36fdf" providerId="ADAL" clId="{91E8E084-5AEF-4996-9022-D0DD5AEF3B5E}" dt="2025-06-09T05:18:40.087" v="14"/>
          <ac:spMkLst>
            <pc:docMk/>
            <pc:sldMk cId="0" sldId="270"/>
            <ac:spMk id="9" creationId="{AE3A741D-C19B-960A-5803-1C5887147820}"/>
          </ac:spMkLst>
        </pc:spChg>
        <pc:spChg chg="del">
          <ac:chgData name="MOHD HAIROLANUAR BIN MOHAMMAD" userId="ea508bac-d60e-433b-8ef5-f4466ad36fdf" providerId="ADAL" clId="{91E8E084-5AEF-4996-9022-D0DD5AEF3B5E}" dt="2025-06-09T05:18:40.087" v="14"/>
          <ac:spMkLst>
            <pc:docMk/>
            <pc:sldMk cId="0" sldId="270"/>
            <ac:spMk id="11" creationId="{DC39DE25-0E4E-0AA7-0932-1D78C2372786}"/>
          </ac:spMkLst>
        </pc:spChg>
        <pc:spChg chg="del">
          <ac:chgData name="MOHD HAIROLANUAR BIN MOHAMMAD" userId="ea508bac-d60e-433b-8ef5-f4466ad36fdf" providerId="ADAL" clId="{91E8E084-5AEF-4996-9022-D0DD5AEF3B5E}" dt="2025-06-09T05:18:40.087" v="14"/>
          <ac:spMkLst>
            <pc:docMk/>
            <pc:sldMk cId="0" sldId="270"/>
            <ac:spMk id="13" creationId="{8D6EA299-0840-6DEA-E670-C49AEBC87E89}"/>
          </ac:spMkLst>
        </pc:spChg>
      </pc:sldChg>
      <pc:sldChg chg="new del">
        <pc:chgData name="MOHD HAIROLANUAR BIN MOHAMMAD" userId="ea508bac-d60e-433b-8ef5-f4466ad36fdf" providerId="ADAL" clId="{91E8E084-5AEF-4996-9022-D0DD5AEF3B5E}" dt="2025-06-09T05:20:47.186" v="19" actId="2696"/>
        <pc:sldMkLst>
          <pc:docMk/>
          <pc:sldMk cId="177313751" sldId="271"/>
        </pc:sldMkLst>
      </pc:sldChg>
      <pc:sldChg chg="new del">
        <pc:chgData name="MOHD HAIROLANUAR BIN MOHAMMAD" userId="ea508bac-d60e-433b-8ef5-f4466ad36fdf" providerId="ADAL" clId="{91E8E084-5AEF-4996-9022-D0DD5AEF3B5E}" dt="2025-06-09T05:21:57.890" v="23" actId="2696"/>
        <pc:sldMkLst>
          <pc:docMk/>
          <pc:sldMk cId="1135955912" sldId="271"/>
        </pc:sldMkLst>
      </pc:sldChg>
      <pc:sldChg chg="delSp modSp add mod setBg delDesignElem">
        <pc:chgData name="MOHD HAIROLANUAR BIN MOHAMMAD" userId="ea508bac-d60e-433b-8ef5-f4466ad36fdf" providerId="ADAL" clId="{91E8E084-5AEF-4996-9022-D0DD5AEF3B5E}" dt="2025-06-09T05:32:25.137" v="37" actId="1076"/>
        <pc:sldMkLst>
          <pc:docMk/>
          <pc:sldMk cId="0" sldId="272"/>
        </pc:sldMkLst>
        <pc:spChg chg="mod">
          <ac:chgData name="MOHD HAIROLANUAR BIN MOHAMMAD" userId="ea508bac-d60e-433b-8ef5-f4466ad36fdf" providerId="ADAL" clId="{91E8E084-5AEF-4996-9022-D0DD5AEF3B5E}" dt="2025-06-09T05:32:25.137" v="37" actId="1076"/>
          <ac:spMkLst>
            <pc:docMk/>
            <pc:sldMk cId="0" sldId="272"/>
            <ac:spMk id="3" creationId="{00000000-0000-0000-0000-000000000000}"/>
          </ac:spMkLst>
        </pc:spChg>
        <pc:spChg chg="del">
          <ac:chgData name="MOHD HAIROLANUAR BIN MOHAMMAD" userId="ea508bac-d60e-433b-8ef5-f4466ad36fdf" providerId="ADAL" clId="{91E8E084-5AEF-4996-9022-D0DD5AEF3B5E}" dt="2025-06-09T05:21:43.301" v="22"/>
          <ac:spMkLst>
            <pc:docMk/>
            <pc:sldMk cId="0" sldId="272"/>
            <ac:spMk id="9" creationId="{9F7D5CDA-D291-4307-BF55-1381FED29634}"/>
          </ac:spMkLst>
        </pc:spChg>
        <pc:spChg chg="del">
          <ac:chgData name="MOHD HAIROLANUAR BIN MOHAMMAD" userId="ea508bac-d60e-433b-8ef5-f4466ad36fdf" providerId="ADAL" clId="{91E8E084-5AEF-4996-9022-D0DD5AEF3B5E}" dt="2025-06-09T05:21:43.301" v="22"/>
          <ac:spMkLst>
            <pc:docMk/>
            <pc:sldMk cId="0" sldId="272"/>
            <ac:spMk id="11" creationId="{59B296B9-C5A5-4E4F-9B60-C907B5F1466C}"/>
          </ac:spMkLst>
        </pc:spChg>
        <pc:spChg chg="del">
          <ac:chgData name="MOHD HAIROLANUAR BIN MOHAMMAD" userId="ea508bac-d60e-433b-8ef5-f4466ad36fdf" providerId="ADAL" clId="{91E8E084-5AEF-4996-9022-D0DD5AEF3B5E}" dt="2025-06-09T05:21:43.301" v="22"/>
          <ac:spMkLst>
            <pc:docMk/>
            <pc:sldMk cId="0" sldId="272"/>
            <ac:spMk id="13" creationId="{D0300FD3-5AF1-6305-15FA-9078072672E2}"/>
          </ac:spMkLst>
        </pc:spChg>
      </pc:sldChg>
      <pc:sldChg chg="delSp add setBg delDesignElem">
        <pc:chgData name="MOHD HAIROLANUAR BIN MOHAMMAD" userId="ea508bac-d60e-433b-8ef5-f4466ad36fdf" providerId="ADAL" clId="{91E8E084-5AEF-4996-9022-D0DD5AEF3B5E}" dt="2025-06-09T05:22:54.176" v="28"/>
        <pc:sldMkLst>
          <pc:docMk/>
          <pc:sldMk cId="0" sldId="273"/>
        </pc:sldMkLst>
        <pc:spChg chg="del">
          <ac:chgData name="MOHD HAIROLANUAR BIN MOHAMMAD" userId="ea508bac-d60e-433b-8ef5-f4466ad36fdf" providerId="ADAL" clId="{91E8E084-5AEF-4996-9022-D0DD5AEF3B5E}" dt="2025-06-09T05:22:54.176" v="28"/>
          <ac:spMkLst>
            <pc:docMk/>
            <pc:sldMk cId="0" sldId="273"/>
            <ac:spMk id="9" creationId="{BACC6370-2D7E-4714-9D71-7542949D7D5D}"/>
          </ac:spMkLst>
        </pc:spChg>
        <pc:spChg chg="del">
          <ac:chgData name="MOHD HAIROLANUAR BIN MOHAMMAD" userId="ea508bac-d60e-433b-8ef5-f4466ad36fdf" providerId="ADAL" clId="{91E8E084-5AEF-4996-9022-D0DD5AEF3B5E}" dt="2025-06-09T05:22:54.176" v="28"/>
          <ac:spMkLst>
            <pc:docMk/>
            <pc:sldMk cId="0" sldId="273"/>
            <ac:spMk id="11" creationId="{F68B3F68-107C-434F-AA38-110D5EA91B85}"/>
          </ac:spMkLst>
        </pc:spChg>
        <pc:spChg chg="del">
          <ac:chgData name="MOHD HAIROLANUAR BIN MOHAMMAD" userId="ea508bac-d60e-433b-8ef5-f4466ad36fdf" providerId="ADAL" clId="{91E8E084-5AEF-4996-9022-D0DD5AEF3B5E}" dt="2025-06-09T05:22:54.176" v="28"/>
          <ac:spMkLst>
            <pc:docMk/>
            <pc:sldMk cId="0" sldId="273"/>
            <ac:spMk id="13" creationId="{AAD0DBB9-1A4B-4391-81D4-CB19F9AB918A}"/>
          </ac:spMkLst>
        </pc:spChg>
        <pc:spChg chg="del">
          <ac:chgData name="MOHD HAIROLANUAR BIN MOHAMMAD" userId="ea508bac-d60e-433b-8ef5-f4466ad36fdf" providerId="ADAL" clId="{91E8E084-5AEF-4996-9022-D0DD5AEF3B5E}" dt="2025-06-09T05:22:54.176" v="28"/>
          <ac:spMkLst>
            <pc:docMk/>
            <pc:sldMk cId="0" sldId="273"/>
            <ac:spMk id="15" creationId="{063BBA22-50EA-4C4D-BE05-F1CE4E63AA5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F0860-FE44-498A-972A-83692CC92B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3A2941-CF1F-4FE8-BA63-A12910E90EA8}">
      <dgm:prSet/>
      <dgm:spPr/>
      <dgm:t>
        <a:bodyPr/>
        <a:lstStyle/>
        <a:p>
          <a:r>
            <a:rPr lang="en-US"/>
            <a:t>Understand the basics of the DSpace repository.</a:t>
          </a:r>
        </a:p>
      </dgm:t>
    </dgm:pt>
    <dgm:pt modelId="{13E1651A-D2E8-4769-B6D0-DFE6376CAB6C}" type="parTrans" cxnId="{3EEF1043-25A0-4C55-85C8-6033DD1B5B20}">
      <dgm:prSet/>
      <dgm:spPr/>
      <dgm:t>
        <a:bodyPr/>
        <a:lstStyle/>
        <a:p>
          <a:endParaRPr lang="en-US"/>
        </a:p>
      </dgm:t>
    </dgm:pt>
    <dgm:pt modelId="{0A7D971E-24AC-48E5-90E8-0BBC4434417C}" type="sibTrans" cxnId="{3EEF1043-25A0-4C55-85C8-6033DD1B5B20}">
      <dgm:prSet/>
      <dgm:spPr/>
      <dgm:t>
        <a:bodyPr/>
        <a:lstStyle/>
        <a:p>
          <a:endParaRPr lang="en-US"/>
        </a:p>
      </dgm:t>
    </dgm:pt>
    <dgm:pt modelId="{F188D0A5-4C5D-4355-A246-EEEF4B428691}">
      <dgm:prSet/>
      <dgm:spPr/>
      <dgm:t>
        <a:bodyPr/>
        <a:lstStyle/>
        <a:p>
          <a:r>
            <a:rPr lang="en-US"/>
            <a:t>Identify relevant AI functions for managing DSpace.</a:t>
          </a:r>
        </a:p>
      </dgm:t>
    </dgm:pt>
    <dgm:pt modelId="{D99FF0EF-6D05-49BB-8FCF-5DAE0604D5D1}" type="parTrans" cxnId="{D8DEFDA6-1502-49DB-BD89-CD8EC773B684}">
      <dgm:prSet/>
      <dgm:spPr/>
      <dgm:t>
        <a:bodyPr/>
        <a:lstStyle/>
        <a:p>
          <a:endParaRPr lang="en-US"/>
        </a:p>
      </dgm:t>
    </dgm:pt>
    <dgm:pt modelId="{CE197D26-27A9-4B11-B4BD-88C02FEF5861}" type="sibTrans" cxnId="{D8DEFDA6-1502-49DB-BD89-CD8EC773B684}">
      <dgm:prSet/>
      <dgm:spPr/>
      <dgm:t>
        <a:bodyPr/>
        <a:lstStyle/>
        <a:p>
          <a:endParaRPr lang="en-US"/>
        </a:p>
      </dgm:t>
    </dgm:pt>
    <dgm:pt modelId="{267002F1-D97A-4543-9DF4-AD930DF44E06}">
      <dgm:prSet/>
      <dgm:spPr/>
      <dgm:t>
        <a:bodyPr/>
        <a:lstStyle/>
        <a:p>
          <a:r>
            <a:rPr lang="en-US"/>
            <a:t>Learn examples of free AI tools that can be utilized.</a:t>
          </a:r>
        </a:p>
      </dgm:t>
    </dgm:pt>
    <dgm:pt modelId="{908EB5EB-E7DA-4960-A2BC-6D4988348DFF}" type="parTrans" cxnId="{C7D2BDCD-7A39-4E59-9182-9BAFA8798647}">
      <dgm:prSet/>
      <dgm:spPr/>
      <dgm:t>
        <a:bodyPr/>
        <a:lstStyle/>
        <a:p>
          <a:endParaRPr lang="en-US"/>
        </a:p>
      </dgm:t>
    </dgm:pt>
    <dgm:pt modelId="{E4D70BF0-4EC4-43F1-9D3A-C9F3AB53996A}" type="sibTrans" cxnId="{C7D2BDCD-7A39-4E59-9182-9BAFA8798647}">
      <dgm:prSet/>
      <dgm:spPr/>
      <dgm:t>
        <a:bodyPr/>
        <a:lstStyle/>
        <a:p>
          <a:endParaRPr lang="en-US"/>
        </a:p>
      </dgm:t>
    </dgm:pt>
    <dgm:pt modelId="{BF2CA814-B71C-4DD9-8D1A-3769D3F874F4}">
      <dgm:prSet/>
      <dgm:spPr/>
      <dgm:t>
        <a:bodyPr/>
        <a:lstStyle/>
        <a:p>
          <a:r>
            <a:rPr lang="en-US"/>
            <a:t>Explore the future integration of AI with DSpace.</a:t>
          </a:r>
        </a:p>
      </dgm:t>
    </dgm:pt>
    <dgm:pt modelId="{E312E735-0BF5-4832-A166-6ED22E003E78}" type="parTrans" cxnId="{D063A18A-6FF3-4B50-9FD7-35CB3545CD26}">
      <dgm:prSet/>
      <dgm:spPr/>
      <dgm:t>
        <a:bodyPr/>
        <a:lstStyle/>
        <a:p>
          <a:endParaRPr lang="en-US"/>
        </a:p>
      </dgm:t>
    </dgm:pt>
    <dgm:pt modelId="{333680D4-645D-4C9A-8AAC-91746E370E3C}" type="sibTrans" cxnId="{D063A18A-6FF3-4B50-9FD7-35CB3545CD26}">
      <dgm:prSet/>
      <dgm:spPr/>
      <dgm:t>
        <a:bodyPr/>
        <a:lstStyle/>
        <a:p>
          <a:endParaRPr lang="en-US"/>
        </a:p>
      </dgm:t>
    </dgm:pt>
    <dgm:pt modelId="{EA54627B-9D93-4973-AD22-569860CF193A}" type="pres">
      <dgm:prSet presAssocID="{0C8F0860-FE44-498A-972A-83692CC92BB6}" presName="root" presStyleCnt="0">
        <dgm:presLayoutVars>
          <dgm:dir/>
          <dgm:resizeHandles val="exact"/>
        </dgm:presLayoutVars>
      </dgm:prSet>
      <dgm:spPr/>
    </dgm:pt>
    <dgm:pt modelId="{73DEC6DA-F005-4354-A0A9-EE10D0BA0FC8}" type="pres">
      <dgm:prSet presAssocID="{8F3A2941-CF1F-4FE8-BA63-A12910E90EA8}" presName="compNode" presStyleCnt="0"/>
      <dgm:spPr/>
    </dgm:pt>
    <dgm:pt modelId="{FCC90316-6BCA-4298-89C9-4ED74385C48F}" type="pres">
      <dgm:prSet presAssocID="{8F3A2941-CF1F-4FE8-BA63-A12910E90EA8}" presName="bgRect" presStyleLbl="bgShp" presStyleIdx="0" presStyleCnt="4"/>
      <dgm:spPr/>
    </dgm:pt>
    <dgm:pt modelId="{3ED21A7B-D7AD-4053-AD95-8B6EEA2B8C8B}" type="pres">
      <dgm:prSet presAssocID="{8F3A2941-CF1F-4FE8-BA63-A12910E90E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28F6079F-519F-4B2E-A7A7-683CAA4C6EA0}" type="pres">
      <dgm:prSet presAssocID="{8F3A2941-CF1F-4FE8-BA63-A12910E90EA8}" presName="spaceRect" presStyleCnt="0"/>
      <dgm:spPr/>
    </dgm:pt>
    <dgm:pt modelId="{BB0F15D3-704D-4D5C-BB09-BF450C1587C9}" type="pres">
      <dgm:prSet presAssocID="{8F3A2941-CF1F-4FE8-BA63-A12910E90EA8}" presName="parTx" presStyleLbl="revTx" presStyleIdx="0" presStyleCnt="4">
        <dgm:presLayoutVars>
          <dgm:chMax val="0"/>
          <dgm:chPref val="0"/>
        </dgm:presLayoutVars>
      </dgm:prSet>
      <dgm:spPr/>
    </dgm:pt>
    <dgm:pt modelId="{2EB6D057-C09E-440F-85B3-44E5438D5ED3}" type="pres">
      <dgm:prSet presAssocID="{0A7D971E-24AC-48E5-90E8-0BBC4434417C}" presName="sibTrans" presStyleCnt="0"/>
      <dgm:spPr/>
    </dgm:pt>
    <dgm:pt modelId="{3953F751-531F-45F2-BD1A-D37037350513}" type="pres">
      <dgm:prSet presAssocID="{F188D0A5-4C5D-4355-A246-EEEF4B428691}" presName="compNode" presStyleCnt="0"/>
      <dgm:spPr/>
    </dgm:pt>
    <dgm:pt modelId="{FC8724DF-86ED-43E7-9AA8-1E36DF9FF6B9}" type="pres">
      <dgm:prSet presAssocID="{F188D0A5-4C5D-4355-A246-EEEF4B428691}" presName="bgRect" presStyleLbl="bgShp" presStyleIdx="1" presStyleCnt="4"/>
      <dgm:spPr/>
    </dgm:pt>
    <dgm:pt modelId="{19CC7D41-5949-4D27-8A02-784C32B55D3B}" type="pres">
      <dgm:prSet presAssocID="{F188D0A5-4C5D-4355-A246-EEEF4B4286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8EE6E65-CBED-404E-9294-7E41BE5C47A9}" type="pres">
      <dgm:prSet presAssocID="{F188D0A5-4C5D-4355-A246-EEEF4B428691}" presName="spaceRect" presStyleCnt="0"/>
      <dgm:spPr/>
    </dgm:pt>
    <dgm:pt modelId="{0FC598E0-4E81-4B15-9E27-357CFF836BCE}" type="pres">
      <dgm:prSet presAssocID="{F188D0A5-4C5D-4355-A246-EEEF4B428691}" presName="parTx" presStyleLbl="revTx" presStyleIdx="1" presStyleCnt="4">
        <dgm:presLayoutVars>
          <dgm:chMax val="0"/>
          <dgm:chPref val="0"/>
        </dgm:presLayoutVars>
      </dgm:prSet>
      <dgm:spPr/>
    </dgm:pt>
    <dgm:pt modelId="{F89BF1F6-07DE-4C3C-9181-5C038AF7C3F8}" type="pres">
      <dgm:prSet presAssocID="{CE197D26-27A9-4B11-B4BD-88C02FEF5861}" presName="sibTrans" presStyleCnt="0"/>
      <dgm:spPr/>
    </dgm:pt>
    <dgm:pt modelId="{36E8218C-30DD-4768-A249-F599E0BE3F9A}" type="pres">
      <dgm:prSet presAssocID="{267002F1-D97A-4543-9DF4-AD930DF44E06}" presName="compNode" presStyleCnt="0"/>
      <dgm:spPr/>
    </dgm:pt>
    <dgm:pt modelId="{DB90840D-1CE9-4B8D-968E-008A2FEE3155}" type="pres">
      <dgm:prSet presAssocID="{267002F1-D97A-4543-9DF4-AD930DF44E06}" presName="bgRect" presStyleLbl="bgShp" presStyleIdx="2" presStyleCnt="4"/>
      <dgm:spPr/>
    </dgm:pt>
    <dgm:pt modelId="{2E27E0FE-189B-44C0-8BA3-D0301A6B50B1}" type="pres">
      <dgm:prSet presAssocID="{267002F1-D97A-4543-9DF4-AD930DF44E0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1AC4D6E4-081D-42E0-A4B9-70061819846C}" type="pres">
      <dgm:prSet presAssocID="{267002F1-D97A-4543-9DF4-AD930DF44E06}" presName="spaceRect" presStyleCnt="0"/>
      <dgm:spPr/>
    </dgm:pt>
    <dgm:pt modelId="{743722D9-4342-401A-BDEE-DBCA78D6FC33}" type="pres">
      <dgm:prSet presAssocID="{267002F1-D97A-4543-9DF4-AD930DF44E06}" presName="parTx" presStyleLbl="revTx" presStyleIdx="2" presStyleCnt="4">
        <dgm:presLayoutVars>
          <dgm:chMax val="0"/>
          <dgm:chPref val="0"/>
        </dgm:presLayoutVars>
      </dgm:prSet>
      <dgm:spPr/>
    </dgm:pt>
    <dgm:pt modelId="{AC1640FB-DD37-43F6-B9B6-3F7F744198C6}" type="pres">
      <dgm:prSet presAssocID="{E4D70BF0-4EC4-43F1-9D3A-C9F3AB53996A}" presName="sibTrans" presStyleCnt="0"/>
      <dgm:spPr/>
    </dgm:pt>
    <dgm:pt modelId="{A928397C-BDEA-4F99-9FBD-5BE70379DE4C}" type="pres">
      <dgm:prSet presAssocID="{BF2CA814-B71C-4DD9-8D1A-3769D3F874F4}" presName="compNode" presStyleCnt="0"/>
      <dgm:spPr/>
    </dgm:pt>
    <dgm:pt modelId="{B11F2575-5F26-4F2E-B6E6-F312F36A8D78}" type="pres">
      <dgm:prSet presAssocID="{BF2CA814-B71C-4DD9-8D1A-3769D3F874F4}" presName="bgRect" presStyleLbl="bgShp" presStyleIdx="3" presStyleCnt="4"/>
      <dgm:spPr/>
    </dgm:pt>
    <dgm:pt modelId="{5C601777-7555-4C67-921C-99FDE44879DE}" type="pres">
      <dgm:prSet presAssocID="{BF2CA814-B71C-4DD9-8D1A-3769D3F874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0BB44978-5BCC-477C-97EA-1F44AFB4F75A}" type="pres">
      <dgm:prSet presAssocID="{BF2CA814-B71C-4DD9-8D1A-3769D3F874F4}" presName="spaceRect" presStyleCnt="0"/>
      <dgm:spPr/>
    </dgm:pt>
    <dgm:pt modelId="{C6F84D00-CE5B-4B7C-9074-24503D30A280}" type="pres">
      <dgm:prSet presAssocID="{BF2CA814-B71C-4DD9-8D1A-3769D3F874F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EEF1043-25A0-4C55-85C8-6033DD1B5B20}" srcId="{0C8F0860-FE44-498A-972A-83692CC92BB6}" destId="{8F3A2941-CF1F-4FE8-BA63-A12910E90EA8}" srcOrd="0" destOrd="0" parTransId="{13E1651A-D2E8-4769-B6D0-DFE6376CAB6C}" sibTransId="{0A7D971E-24AC-48E5-90E8-0BBC4434417C}"/>
    <dgm:cxn modelId="{88061A78-8984-49FA-8036-A69EC91F28DA}" type="presOf" srcId="{F188D0A5-4C5D-4355-A246-EEEF4B428691}" destId="{0FC598E0-4E81-4B15-9E27-357CFF836BCE}" srcOrd="0" destOrd="0" presId="urn:microsoft.com/office/officeart/2018/2/layout/IconVerticalSolidList"/>
    <dgm:cxn modelId="{E4E75786-1F49-497A-A945-D47C36149741}" type="presOf" srcId="{8F3A2941-CF1F-4FE8-BA63-A12910E90EA8}" destId="{BB0F15D3-704D-4D5C-BB09-BF450C1587C9}" srcOrd="0" destOrd="0" presId="urn:microsoft.com/office/officeart/2018/2/layout/IconVerticalSolidList"/>
    <dgm:cxn modelId="{ACA7FD88-9A91-4DAF-99F1-0638A47182F6}" type="presOf" srcId="{267002F1-D97A-4543-9DF4-AD930DF44E06}" destId="{743722D9-4342-401A-BDEE-DBCA78D6FC33}" srcOrd="0" destOrd="0" presId="urn:microsoft.com/office/officeart/2018/2/layout/IconVerticalSolidList"/>
    <dgm:cxn modelId="{D063A18A-6FF3-4B50-9FD7-35CB3545CD26}" srcId="{0C8F0860-FE44-498A-972A-83692CC92BB6}" destId="{BF2CA814-B71C-4DD9-8D1A-3769D3F874F4}" srcOrd="3" destOrd="0" parTransId="{E312E735-0BF5-4832-A166-6ED22E003E78}" sibTransId="{333680D4-645D-4C9A-8AAC-91746E370E3C}"/>
    <dgm:cxn modelId="{D8DEFDA6-1502-49DB-BD89-CD8EC773B684}" srcId="{0C8F0860-FE44-498A-972A-83692CC92BB6}" destId="{F188D0A5-4C5D-4355-A246-EEEF4B428691}" srcOrd="1" destOrd="0" parTransId="{D99FF0EF-6D05-49BB-8FCF-5DAE0604D5D1}" sibTransId="{CE197D26-27A9-4B11-B4BD-88C02FEF5861}"/>
    <dgm:cxn modelId="{70BEAEA8-E224-4930-8049-F949A3FF9628}" type="presOf" srcId="{0C8F0860-FE44-498A-972A-83692CC92BB6}" destId="{EA54627B-9D93-4973-AD22-569860CF193A}" srcOrd="0" destOrd="0" presId="urn:microsoft.com/office/officeart/2018/2/layout/IconVerticalSolidList"/>
    <dgm:cxn modelId="{3F00D8C5-239F-42A0-BC2A-CC8AAADB162B}" type="presOf" srcId="{BF2CA814-B71C-4DD9-8D1A-3769D3F874F4}" destId="{C6F84D00-CE5B-4B7C-9074-24503D30A280}" srcOrd="0" destOrd="0" presId="urn:microsoft.com/office/officeart/2018/2/layout/IconVerticalSolidList"/>
    <dgm:cxn modelId="{C7D2BDCD-7A39-4E59-9182-9BAFA8798647}" srcId="{0C8F0860-FE44-498A-972A-83692CC92BB6}" destId="{267002F1-D97A-4543-9DF4-AD930DF44E06}" srcOrd="2" destOrd="0" parTransId="{908EB5EB-E7DA-4960-A2BC-6D4988348DFF}" sibTransId="{E4D70BF0-4EC4-43F1-9D3A-C9F3AB53996A}"/>
    <dgm:cxn modelId="{B88EFC39-5F05-4610-AE2A-F1FA2C0E561A}" type="presParOf" srcId="{EA54627B-9D93-4973-AD22-569860CF193A}" destId="{73DEC6DA-F005-4354-A0A9-EE10D0BA0FC8}" srcOrd="0" destOrd="0" presId="urn:microsoft.com/office/officeart/2018/2/layout/IconVerticalSolidList"/>
    <dgm:cxn modelId="{1FBBB50C-CF66-4031-AF13-1F65A0994833}" type="presParOf" srcId="{73DEC6DA-F005-4354-A0A9-EE10D0BA0FC8}" destId="{FCC90316-6BCA-4298-89C9-4ED74385C48F}" srcOrd="0" destOrd="0" presId="urn:microsoft.com/office/officeart/2018/2/layout/IconVerticalSolidList"/>
    <dgm:cxn modelId="{0784D066-00B0-4CAA-8D2D-91FFA087DBA3}" type="presParOf" srcId="{73DEC6DA-F005-4354-A0A9-EE10D0BA0FC8}" destId="{3ED21A7B-D7AD-4053-AD95-8B6EEA2B8C8B}" srcOrd="1" destOrd="0" presId="urn:microsoft.com/office/officeart/2018/2/layout/IconVerticalSolidList"/>
    <dgm:cxn modelId="{710621C9-DEAF-45F2-A50C-2B847BC87E6C}" type="presParOf" srcId="{73DEC6DA-F005-4354-A0A9-EE10D0BA0FC8}" destId="{28F6079F-519F-4B2E-A7A7-683CAA4C6EA0}" srcOrd="2" destOrd="0" presId="urn:microsoft.com/office/officeart/2018/2/layout/IconVerticalSolidList"/>
    <dgm:cxn modelId="{30FEA3EF-552D-460B-87B3-ACF601AE03D3}" type="presParOf" srcId="{73DEC6DA-F005-4354-A0A9-EE10D0BA0FC8}" destId="{BB0F15D3-704D-4D5C-BB09-BF450C1587C9}" srcOrd="3" destOrd="0" presId="urn:microsoft.com/office/officeart/2018/2/layout/IconVerticalSolidList"/>
    <dgm:cxn modelId="{5D33FA7F-3CA8-485B-9AA1-F30D56545C04}" type="presParOf" srcId="{EA54627B-9D93-4973-AD22-569860CF193A}" destId="{2EB6D057-C09E-440F-85B3-44E5438D5ED3}" srcOrd="1" destOrd="0" presId="urn:microsoft.com/office/officeart/2018/2/layout/IconVerticalSolidList"/>
    <dgm:cxn modelId="{30CF15EB-8961-427C-AC4F-549D80332F58}" type="presParOf" srcId="{EA54627B-9D93-4973-AD22-569860CF193A}" destId="{3953F751-531F-45F2-BD1A-D37037350513}" srcOrd="2" destOrd="0" presId="urn:microsoft.com/office/officeart/2018/2/layout/IconVerticalSolidList"/>
    <dgm:cxn modelId="{9A3064FC-B49F-4ED8-A378-E3AE5C47FD7B}" type="presParOf" srcId="{3953F751-531F-45F2-BD1A-D37037350513}" destId="{FC8724DF-86ED-43E7-9AA8-1E36DF9FF6B9}" srcOrd="0" destOrd="0" presId="urn:microsoft.com/office/officeart/2018/2/layout/IconVerticalSolidList"/>
    <dgm:cxn modelId="{0AF0EDEE-ABDE-4FBE-986E-2138F67398C7}" type="presParOf" srcId="{3953F751-531F-45F2-BD1A-D37037350513}" destId="{19CC7D41-5949-4D27-8A02-784C32B55D3B}" srcOrd="1" destOrd="0" presId="urn:microsoft.com/office/officeart/2018/2/layout/IconVerticalSolidList"/>
    <dgm:cxn modelId="{30CF11B9-9B05-4C72-9CDD-AA014F23F454}" type="presParOf" srcId="{3953F751-531F-45F2-BD1A-D37037350513}" destId="{48EE6E65-CBED-404E-9294-7E41BE5C47A9}" srcOrd="2" destOrd="0" presId="urn:microsoft.com/office/officeart/2018/2/layout/IconVerticalSolidList"/>
    <dgm:cxn modelId="{CDD30084-54DA-482F-8838-4CB7797EAA9F}" type="presParOf" srcId="{3953F751-531F-45F2-BD1A-D37037350513}" destId="{0FC598E0-4E81-4B15-9E27-357CFF836BCE}" srcOrd="3" destOrd="0" presId="urn:microsoft.com/office/officeart/2018/2/layout/IconVerticalSolidList"/>
    <dgm:cxn modelId="{6831C6AF-4368-4F88-B9AD-F2D122298240}" type="presParOf" srcId="{EA54627B-9D93-4973-AD22-569860CF193A}" destId="{F89BF1F6-07DE-4C3C-9181-5C038AF7C3F8}" srcOrd="3" destOrd="0" presId="urn:microsoft.com/office/officeart/2018/2/layout/IconVerticalSolidList"/>
    <dgm:cxn modelId="{7DB3135F-334F-45C4-A725-2D7C1B088955}" type="presParOf" srcId="{EA54627B-9D93-4973-AD22-569860CF193A}" destId="{36E8218C-30DD-4768-A249-F599E0BE3F9A}" srcOrd="4" destOrd="0" presId="urn:microsoft.com/office/officeart/2018/2/layout/IconVerticalSolidList"/>
    <dgm:cxn modelId="{E0A1C827-0612-4E5F-8BF7-A0362694B3E6}" type="presParOf" srcId="{36E8218C-30DD-4768-A249-F599E0BE3F9A}" destId="{DB90840D-1CE9-4B8D-968E-008A2FEE3155}" srcOrd="0" destOrd="0" presId="urn:microsoft.com/office/officeart/2018/2/layout/IconVerticalSolidList"/>
    <dgm:cxn modelId="{501F93E9-C786-44D2-85FF-333746575D95}" type="presParOf" srcId="{36E8218C-30DD-4768-A249-F599E0BE3F9A}" destId="{2E27E0FE-189B-44C0-8BA3-D0301A6B50B1}" srcOrd="1" destOrd="0" presId="urn:microsoft.com/office/officeart/2018/2/layout/IconVerticalSolidList"/>
    <dgm:cxn modelId="{858907BC-8116-4D30-B1D3-A401179A0B22}" type="presParOf" srcId="{36E8218C-30DD-4768-A249-F599E0BE3F9A}" destId="{1AC4D6E4-081D-42E0-A4B9-70061819846C}" srcOrd="2" destOrd="0" presId="urn:microsoft.com/office/officeart/2018/2/layout/IconVerticalSolidList"/>
    <dgm:cxn modelId="{827228A2-FFFB-4BAE-80C6-455088304A8A}" type="presParOf" srcId="{36E8218C-30DD-4768-A249-F599E0BE3F9A}" destId="{743722D9-4342-401A-BDEE-DBCA78D6FC33}" srcOrd="3" destOrd="0" presId="urn:microsoft.com/office/officeart/2018/2/layout/IconVerticalSolidList"/>
    <dgm:cxn modelId="{0CCF1515-29E4-4CF9-914E-4260C79AD3DE}" type="presParOf" srcId="{EA54627B-9D93-4973-AD22-569860CF193A}" destId="{AC1640FB-DD37-43F6-B9B6-3F7F744198C6}" srcOrd="5" destOrd="0" presId="urn:microsoft.com/office/officeart/2018/2/layout/IconVerticalSolidList"/>
    <dgm:cxn modelId="{E7280104-06FC-49DF-BB9F-2955BA438625}" type="presParOf" srcId="{EA54627B-9D93-4973-AD22-569860CF193A}" destId="{A928397C-BDEA-4F99-9FBD-5BE70379DE4C}" srcOrd="6" destOrd="0" presId="urn:microsoft.com/office/officeart/2018/2/layout/IconVerticalSolidList"/>
    <dgm:cxn modelId="{31692DB9-0194-469D-A72C-ADA8E6F17D1A}" type="presParOf" srcId="{A928397C-BDEA-4F99-9FBD-5BE70379DE4C}" destId="{B11F2575-5F26-4F2E-B6E6-F312F36A8D78}" srcOrd="0" destOrd="0" presId="urn:microsoft.com/office/officeart/2018/2/layout/IconVerticalSolidList"/>
    <dgm:cxn modelId="{F5BE2FAD-3BE1-478B-B28A-0CB0037F2A5A}" type="presParOf" srcId="{A928397C-BDEA-4F99-9FBD-5BE70379DE4C}" destId="{5C601777-7555-4C67-921C-99FDE44879DE}" srcOrd="1" destOrd="0" presId="urn:microsoft.com/office/officeart/2018/2/layout/IconVerticalSolidList"/>
    <dgm:cxn modelId="{BD9B8C5C-B3CB-4EB2-917E-D02EF797D562}" type="presParOf" srcId="{A928397C-BDEA-4F99-9FBD-5BE70379DE4C}" destId="{0BB44978-5BCC-477C-97EA-1F44AFB4F75A}" srcOrd="2" destOrd="0" presId="urn:microsoft.com/office/officeart/2018/2/layout/IconVerticalSolidList"/>
    <dgm:cxn modelId="{6ADED26D-F85A-49D8-A5D0-2CE510629492}" type="presParOf" srcId="{A928397C-BDEA-4F99-9FBD-5BE70379DE4C}" destId="{C6F84D00-CE5B-4B7C-9074-24503D30A2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944B7-E561-4A0C-B033-0A5EBE6BDA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F03C06-BB54-45AF-A54E-CFF933CE522B}">
      <dgm:prSet/>
      <dgm:spPr/>
      <dgm:t>
        <a:bodyPr/>
        <a:lstStyle/>
        <a:p>
          <a:r>
            <a:rPr lang="en-US"/>
            <a:t>Automating cataloging processes to reduce manual work.</a:t>
          </a:r>
        </a:p>
      </dgm:t>
    </dgm:pt>
    <dgm:pt modelId="{71BC80E7-C4D7-4C75-949D-57A167354E9D}" type="parTrans" cxnId="{C1886525-3259-4EE1-877A-8D8352ACEA5A}">
      <dgm:prSet/>
      <dgm:spPr/>
      <dgm:t>
        <a:bodyPr/>
        <a:lstStyle/>
        <a:p>
          <a:endParaRPr lang="en-US"/>
        </a:p>
      </dgm:t>
    </dgm:pt>
    <dgm:pt modelId="{9FC0249C-008D-40FC-B676-35D411F841AF}" type="sibTrans" cxnId="{C1886525-3259-4EE1-877A-8D8352ACEA5A}">
      <dgm:prSet/>
      <dgm:spPr/>
      <dgm:t>
        <a:bodyPr/>
        <a:lstStyle/>
        <a:p>
          <a:endParaRPr lang="en-US"/>
        </a:p>
      </dgm:t>
    </dgm:pt>
    <dgm:pt modelId="{7C33148F-6086-4765-B51F-EAF4A5A999C1}">
      <dgm:prSet/>
      <dgm:spPr/>
      <dgm:t>
        <a:bodyPr/>
        <a:lstStyle/>
        <a:p>
          <a:r>
            <a:rPr lang="en-US"/>
            <a:t>Text and image recognition for generating metadata.</a:t>
          </a:r>
        </a:p>
      </dgm:t>
    </dgm:pt>
    <dgm:pt modelId="{FB94D059-0DCB-4C62-B289-74E31BCAC1A8}" type="parTrans" cxnId="{F725B450-8FC7-4A4C-9C12-F21238A36597}">
      <dgm:prSet/>
      <dgm:spPr/>
      <dgm:t>
        <a:bodyPr/>
        <a:lstStyle/>
        <a:p>
          <a:endParaRPr lang="en-US"/>
        </a:p>
      </dgm:t>
    </dgm:pt>
    <dgm:pt modelId="{93247640-AAAE-4AD9-B566-BA4DEE223794}" type="sibTrans" cxnId="{F725B450-8FC7-4A4C-9C12-F21238A36597}">
      <dgm:prSet/>
      <dgm:spPr/>
      <dgm:t>
        <a:bodyPr/>
        <a:lstStyle/>
        <a:p>
          <a:endParaRPr lang="en-US"/>
        </a:p>
      </dgm:t>
    </dgm:pt>
    <dgm:pt modelId="{7C86704B-10BE-4C12-8E32-F37F1DEAEFAE}">
      <dgm:prSet/>
      <dgm:spPr/>
      <dgm:t>
        <a:bodyPr/>
        <a:lstStyle/>
        <a:p>
          <a:r>
            <a:rPr lang="en-US"/>
            <a:t>Semantic search to understand user query contexts.</a:t>
          </a:r>
        </a:p>
      </dgm:t>
    </dgm:pt>
    <dgm:pt modelId="{D7F82635-6BE0-4943-B44B-ACAEA4B4E58E}" type="parTrans" cxnId="{7C111406-3887-42B0-892D-484BF90C8762}">
      <dgm:prSet/>
      <dgm:spPr/>
      <dgm:t>
        <a:bodyPr/>
        <a:lstStyle/>
        <a:p>
          <a:endParaRPr lang="en-US"/>
        </a:p>
      </dgm:t>
    </dgm:pt>
    <dgm:pt modelId="{85ADDD58-5ECF-420D-A1D4-8E82AAD7C2C7}" type="sibTrans" cxnId="{7C111406-3887-42B0-892D-484BF90C8762}">
      <dgm:prSet/>
      <dgm:spPr/>
      <dgm:t>
        <a:bodyPr/>
        <a:lstStyle/>
        <a:p>
          <a:endParaRPr lang="en-US"/>
        </a:p>
      </dgm:t>
    </dgm:pt>
    <dgm:pt modelId="{383FAB92-6657-4A95-9D48-F309AC51793E}">
      <dgm:prSet/>
      <dgm:spPr/>
      <dgm:t>
        <a:bodyPr/>
        <a:lstStyle/>
        <a:p>
          <a:r>
            <a:rPr lang="en-US"/>
            <a:t>Statistic systems for relevant document suggestions.</a:t>
          </a:r>
        </a:p>
      </dgm:t>
    </dgm:pt>
    <dgm:pt modelId="{A91ACD05-9893-46B2-A193-DAE6D1991341}" type="parTrans" cxnId="{CD97D00E-3F4A-4FDF-8C90-24039D94BA33}">
      <dgm:prSet/>
      <dgm:spPr/>
      <dgm:t>
        <a:bodyPr/>
        <a:lstStyle/>
        <a:p>
          <a:endParaRPr lang="en-US"/>
        </a:p>
      </dgm:t>
    </dgm:pt>
    <dgm:pt modelId="{243453CB-8781-404A-8018-CFC7B0B8505D}" type="sibTrans" cxnId="{CD97D00E-3F4A-4FDF-8C90-24039D94BA33}">
      <dgm:prSet/>
      <dgm:spPr/>
      <dgm:t>
        <a:bodyPr/>
        <a:lstStyle/>
        <a:p>
          <a:endParaRPr lang="en-US"/>
        </a:p>
      </dgm:t>
    </dgm:pt>
    <dgm:pt modelId="{3572FE54-F155-4314-9409-8DE7D8524634}" type="pres">
      <dgm:prSet presAssocID="{F28944B7-E561-4A0C-B033-0A5EBE6BDA3F}" presName="root" presStyleCnt="0">
        <dgm:presLayoutVars>
          <dgm:dir/>
          <dgm:resizeHandles val="exact"/>
        </dgm:presLayoutVars>
      </dgm:prSet>
      <dgm:spPr/>
    </dgm:pt>
    <dgm:pt modelId="{35A341DD-B15B-467A-93EC-843EE7FA3C15}" type="pres">
      <dgm:prSet presAssocID="{FFF03C06-BB54-45AF-A54E-CFF933CE522B}" presName="compNode" presStyleCnt="0"/>
      <dgm:spPr/>
    </dgm:pt>
    <dgm:pt modelId="{B7F88AB5-9DB5-49A6-BCF3-AF0466B2A64A}" type="pres">
      <dgm:prSet presAssocID="{FFF03C06-BB54-45AF-A54E-CFF933CE522B}" presName="bgRect" presStyleLbl="bgShp" presStyleIdx="0" presStyleCnt="4"/>
      <dgm:spPr/>
    </dgm:pt>
    <dgm:pt modelId="{81A75A6B-977A-46C7-A7B5-2C31E10F6CB7}" type="pres">
      <dgm:prSet presAssocID="{FFF03C06-BB54-45AF-A54E-CFF933CE522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19C2508-B62A-4E53-BD16-332B97ED85EC}" type="pres">
      <dgm:prSet presAssocID="{FFF03C06-BB54-45AF-A54E-CFF933CE522B}" presName="spaceRect" presStyleCnt="0"/>
      <dgm:spPr/>
    </dgm:pt>
    <dgm:pt modelId="{B1E4F7E2-6D0D-4DFB-BD29-457F7AA0695E}" type="pres">
      <dgm:prSet presAssocID="{FFF03C06-BB54-45AF-A54E-CFF933CE522B}" presName="parTx" presStyleLbl="revTx" presStyleIdx="0" presStyleCnt="4">
        <dgm:presLayoutVars>
          <dgm:chMax val="0"/>
          <dgm:chPref val="0"/>
        </dgm:presLayoutVars>
      </dgm:prSet>
      <dgm:spPr/>
    </dgm:pt>
    <dgm:pt modelId="{0BF51CCE-C568-4E76-AFEB-ADB9773ADC7B}" type="pres">
      <dgm:prSet presAssocID="{9FC0249C-008D-40FC-B676-35D411F841AF}" presName="sibTrans" presStyleCnt="0"/>
      <dgm:spPr/>
    </dgm:pt>
    <dgm:pt modelId="{73644CC1-2D04-4AD1-8FF5-D713267B8E04}" type="pres">
      <dgm:prSet presAssocID="{7C33148F-6086-4765-B51F-EAF4A5A999C1}" presName="compNode" presStyleCnt="0"/>
      <dgm:spPr/>
    </dgm:pt>
    <dgm:pt modelId="{B5DC83B5-D14E-4A47-8236-815C99623069}" type="pres">
      <dgm:prSet presAssocID="{7C33148F-6086-4765-B51F-EAF4A5A999C1}" presName="bgRect" presStyleLbl="bgShp" presStyleIdx="1" presStyleCnt="4"/>
      <dgm:spPr/>
    </dgm:pt>
    <dgm:pt modelId="{36CAC223-4695-4028-960E-CED786FD63A6}" type="pres">
      <dgm:prSet presAssocID="{7C33148F-6086-4765-B51F-EAF4A5A999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C86216C-63AF-4654-9C11-A31B9D471106}" type="pres">
      <dgm:prSet presAssocID="{7C33148F-6086-4765-B51F-EAF4A5A999C1}" presName="spaceRect" presStyleCnt="0"/>
      <dgm:spPr/>
    </dgm:pt>
    <dgm:pt modelId="{1F9CA6A3-214E-4CC5-BB54-93A55796C0D5}" type="pres">
      <dgm:prSet presAssocID="{7C33148F-6086-4765-B51F-EAF4A5A999C1}" presName="parTx" presStyleLbl="revTx" presStyleIdx="1" presStyleCnt="4">
        <dgm:presLayoutVars>
          <dgm:chMax val="0"/>
          <dgm:chPref val="0"/>
        </dgm:presLayoutVars>
      </dgm:prSet>
      <dgm:spPr/>
    </dgm:pt>
    <dgm:pt modelId="{969F5BA7-888D-4109-A120-28AAFAB16291}" type="pres">
      <dgm:prSet presAssocID="{93247640-AAAE-4AD9-B566-BA4DEE223794}" presName="sibTrans" presStyleCnt="0"/>
      <dgm:spPr/>
    </dgm:pt>
    <dgm:pt modelId="{4E4710A7-AD1E-4C54-B141-E9D1358A8642}" type="pres">
      <dgm:prSet presAssocID="{7C86704B-10BE-4C12-8E32-F37F1DEAEFAE}" presName="compNode" presStyleCnt="0"/>
      <dgm:spPr/>
    </dgm:pt>
    <dgm:pt modelId="{340C5CD1-B35E-4FDB-95BC-315CC30F6478}" type="pres">
      <dgm:prSet presAssocID="{7C86704B-10BE-4C12-8E32-F37F1DEAEFAE}" presName="bgRect" presStyleLbl="bgShp" presStyleIdx="2" presStyleCnt="4"/>
      <dgm:spPr/>
    </dgm:pt>
    <dgm:pt modelId="{EF0F84DA-C0EB-4C97-BA07-DDF40354A5E1}" type="pres">
      <dgm:prSet presAssocID="{7C86704B-10BE-4C12-8E32-F37F1DEAEF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74C60DD-2AB8-4232-A080-378EB87138BF}" type="pres">
      <dgm:prSet presAssocID="{7C86704B-10BE-4C12-8E32-F37F1DEAEFAE}" presName="spaceRect" presStyleCnt="0"/>
      <dgm:spPr/>
    </dgm:pt>
    <dgm:pt modelId="{07E8DD62-D061-4EF5-8CD5-3C1632BD4743}" type="pres">
      <dgm:prSet presAssocID="{7C86704B-10BE-4C12-8E32-F37F1DEAEFAE}" presName="parTx" presStyleLbl="revTx" presStyleIdx="2" presStyleCnt="4">
        <dgm:presLayoutVars>
          <dgm:chMax val="0"/>
          <dgm:chPref val="0"/>
        </dgm:presLayoutVars>
      </dgm:prSet>
      <dgm:spPr/>
    </dgm:pt>
    <dgm:pt modelId="{3CE959BE-A83E-45D5-B1BD-1AFF03ABCFEE}" type="pres">
      <dgm:prSet presAssocID="{85ADDD58-5ECF-420D-A1D4-8E82AAD7C2C7}" presName="sibTrans" presStyleCnt="0"/>
      <dgm:spPr/>
    </dgm:pt>
    <dgm:pt modelId="{3ECA307A-F881-443E-AB21-4CD660AB3049}" type="pres">
      <dgm:prSet presAssocID="{383FAB92-6657-4A95-9D48-F309AC51793E}" presName="compNode" presStyleCnt="0"/>
      <dgm:spPr/>
    </dgm:pt>
    <dgm:pt modelId="{882B9B0A-2ADB-457F-8E36-0E45BA6BF45D}" type="pres">
      <dgm:prSet presAssocID="{383FAB92-6657-4A95-9D48-F309AC51793E}" presName="bgRect" presStyleLbl="bgShp" presStyleIdx="3" presStyleCnt="4"/>
      <dgm:spPr/>
    </dgm:pt>
    <dgm:pt modelId="{4B89EFB8-DF91-471A-98A6-4C331F0B46F0}" type="pres">
      <dgm:prSet presAssocID="{383FAB92-6657-4A95-9D48-F309AC51793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C0EB886-D7E6-4CA4-B5FE-C93D54FF9C95}" type="pres">
      <dgm:prSet presAssocID="{383FAB92-6657-4A95-9D48-F309AC51793E}" presName="spaceRect" presStyleCnt="0"/>
      <dgm:spPr/>
    </dgm:pt>
    <dgm:pt modelId="{9B68F18E-1D7B-46E3-9E0C-EC0BE48AE718}" type="pres">
      <dgm:prSet presAssocID="{383FAB92-6657-4A95-9D48-F309AC51793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111406-3887-42B0-892D-484BF90C8762}" srcId="{F28944B7-E561-4A0C-B033-0A5EBE6BDA3F}" destId="{7C86704B-10BE-4C12-8E32-F37F1DEAEFAE}" srcOrd="2" destOrd="0" parTransId="{D7F82635-6BE0-4943-B44B-ACAEA4B4E58E}" sibTransId="{85ADDD58-5ECF-420D-A1D4-8E82AAD7C2C7}"/>
    <dgm:cxn modelId="{CD97D00E-3F4A-4FDF-8C90-24039D94BA33}" srcId="{F28944B7-E561-4A0C-B033-0A5EBE6BDA3F}" destId="{383FAB92-6657-4A95-9D48-F309AC51793E}" srcOrd="3" destOrd="0" parTransId="{A91ACD05-9893-46B2-A193-DAE6D1991341}" sibTransId="{243453CB-8781-404A-8018-CFC7B0B8505D}"/>
    <dgm:cxn modelId="{C1886525-3259-4EE1-877A-8D8352ACEA5A}" srcId="{F28944B7-E561-4A0C-B033-0A5EBE6BDA3F}" destId="{FFF03C06-BB54-45AF-A54E-CFF933CE522B}" srcOrd="0" destOrd="0" parTransId="{71BC80E7-C4D7-4C75-949D-57A167354E9D}" sibTransId="{9FC0249C-008D-40FC-B676-35D411F841AF}"/>
    <dgm:cxn modelId="{874C492B-F33A-46CA-BFD3-D3589E3E56C4}" type="presOf" srcId="{F28944B7-E561-4A0C-B033-0A5EBE6BDA3F}" destId="{3572FE54-F155-4314-9409-8DE7D8524634}" srcOrd="0" destOrd="0" presId="urn:microsoft.com/office/officeart/2018/2/layout/IconVerticalSolidList"/>
    <dgm:cxn modelId="{06104F6A-A5A7-4785-BE42-6D13DFF53F22}" type="presOf" srcId="{7C33148F-6086-4765-B51F-EAF4A5A999C1}" destId="{1F9CA6A3-214E-4CC5-BB54-93A55796C0D5}" srcOrd="0" destOrd="0" presId="urn:microsoft.com/office/officeart/2018/2/layout/IconVerticalSolidList"/>
    <dgm:cxn modelId="{F725B450-8FC7-4A4C-9C12-F21238A36597}" srcId="{F28944B7-E561-4A0C-B033-0A5EBE6BDA3F}" destId="{7C33148F-6086-4765-B51F-EAF4A5A999C1}" srcOrd="1" destOrd="0" parTransId="{FB94D059-0DCB-4C62-B289-74E31BCAC1A8}" sibTransId="{93247640-AAAE-4AD9-B566-BA4DEE223794}"/>
    <dgm:cxn modelId="{70892E58-B37F-4DDD-A5BE-8F7F48B5B6C4}" type="presOf" srcId="{383FAB92-6657-4A95-9D48-F309AC51793E}" destId="{9B68F18E-1D7B-46E3-9E0C-EC0BE48AE718}" srcOrd="0" destOrd="0" presId="urn:microsoft.com/office/officeart/2018/2/layout/IconVerticalSolidList"/>
    <dgm:cxn modelId="{2DA7CEE4-6440-478C-AA7A-818165D037CC}" type="presOf" srcId="{FFF03C06-BB54-45AF-A54E-CFF933CE522B}" destId="{B1E4F7E2-6D0D-4DFB-BD29-457F7AA0695E}" srcOrd="0" destOrd="0" presId="urn:microsoft.com/office/officeart/2018/2/layout/IconVerticalSolidList"/>
    <dgm:cxn modelId="{B6CE9FEA-0FE6-44AA-B5D6-4464371CB4D4}" type="presOf" srcId="{7C86704B-10BE-4C12-8E32-F37F1DEAEFAE}" destId="{07E8DD62-D061-4EF5-8CD5-3C1632BD4743}" srcOrd="0" destOrd="0" presId="urn:microsoft.com/office/officeart/2018/2/layout/IconVerticalSolidList"/>
    <dgm:cxn modelId="{3485D770-8F89-497E-9A96-DDC52222D0B8}" type="presParOf" srcId="{3572FE54-F155-4314-9409-8DE7D8524634}" destId="{35A341DD-B15B-467A-93EC-843EE7FA3C15}" srcOrd="0" destOrd="0" presId="urn:microsoft.com/office/officeart/2018/2/layout/IconVerticalSolidList"/>
    <dgm:cxn modelId="{71C9A86B-C53B-4724-8888-DF6EDA4426F1}" type="presParOf" srcId="{35A341DD-B15B-467A-93EC-843EE7FA3C15}" destId="{B7F88AB5-9DB5-49A6-BCF3-AF0466B2A64A}" srcOrd="0" destOrd="0" presId="urn:microsoft.com/office/officeart/2018/2/layout/IconVerticalSolidList"/>
    <dgm:cxn modelId="{C037ACB0-F1E9-4495-9636-39DEBC83D2C5}" type="presParOf" srcId="{35A341DD-B15B-467A-93EC-843EE7FA3C15}" destId="{81A75A6B-977A-46C7-A7B5-2C31E10F6CB7}" srcOrd="1" destOrd="0" presId="urn:microsoft.com/office/officeart/2018/2/layout/IconVerticalSolidList"/>
    <dgm:cxn modelId="{193E79CE-4F03-4884-AE11-F57D8A51596B}" type="presParOf" srcId="{35A341DD-B15B-467A-93EC-843EE7FA3C15}" destId="{E19C2508-B62A-4E53-BD16-332B97ED85EC}" srcOrd="2" destOrd="0" presId="urn:microsoft.com/office/officeart/2018/2/layout/IconVerticalSolidList"/>
    <dgm:cxn modelId="{633F6C27-5535-4BD6-A1AC-77FD1877C786}" type="presParOf" srcId="{35A341DD-B15B-467A-93EC-843EE7FA3C15}" destId="{B1E4F7E2-6D0D-4DFB-BD29-457F7AA0695E}" srcOrd="3" destOrd="0" presId="urn:microsoft.com/office/officeart/2018/2/layout/IconVerticalSolidList"/>
    <dgm:cxn modelId="{496B6F4F-7E11-4FE7-8795-F9169D8FD587}" type="presParOf" srcId="{3572FE54-F155-4314-9409-8DE7D8524634}" destId="{0BF51CCE-C568-4E76-AFEB-ADB9773ADC7B}" srcOrd="1" destOrd="0" presId="urn:microsoft.com/office/officeart/2018/2/layout/IconVerticalSolidList"/>
    <dgm:cxn modelId="{F2F70650-B9E1-4FB6-94B8-8CF274F52811}" type="presParOf" srcId="{3572FE54-F155-4314-9409-8DE7D8524634}" destId="{73644CC1-2D04-4AD1-8FF5-D713267B8E04}" srcOrd="2" destOrd="0" presId="urn:microsoft.com/office/officeart/2018/2/layout/IconVerticalSolidList"/>
    <dgm:cxn modelId="{49FA3006-121A-4643-98FD-247579CA941A}" type="presParOf" srcId="{73644CC1-2D04-4AD1-8FF5-D713267B8E04}" destId="{B5DC83B5-D14E-4A47-8236-815C99623069}" srcOrd="0" destOrd="0" presId="urn:microsoft.com/office/officeart/2018/2/layout/IconVerticalSolidList"/>
    <dgm:cxn modelId="{943593FF-52D4-4809-B432-40EC3B6D96BF}" type="presParOf" srcId="{73644CC1-2D04-4AD1-8FF5-D713267B8E04}" destId="{36CAC223-4695-4028-960E-CED786FD63A6}" srcOrd="1" destOrd="0" presId="urn:microsoft.com/office/officeart/2018/2/layout/IconVerticalSolidList"/>
    <dgm:cxn modelId="{960C7F16-7405-4C9C-9328-74C39B82015D}" type="presParOf" srcId="{73644CC1-2D04-4AD1-8FF5-D713267B8E04}" destId="{9C86216C-63AF-4654-9C11-A31B9D471106}" srcOrd="2" destOrd="0" presId="urn:microsoft.com/office/officeart/2018/2/layout/IconVerticalSolidList"/>
    <dgm:cxn modelId="{A1280220-1D60-487A-8404-6F2B61DBF224}" type="presParOf" srcId="{73644CC1-2D04-4AD1-8FF5-D713267B8E04}" destId="{1F9CA6A3-214E-4CC5-BB54-93A55796C0D5}" srcOrd="3" destOrd="0" presId="urn:microsoft.com/office/officeart/2018/2/layout/IconVerticalSolidList"/>
    <dgm:cxn modelId="{1F18E876-C6AD-4B5D-B4DA-F4F956250CDA}" type="presParOf" srcId="{3572FE54-F155-4314-9409-8DE7D8524634}" destId="{969F5BA7-888D-4109-A120-28AAFAB16291}" srcOrd="3" destOrd="0" presId="urn:microsoft.com/office/officeart/2018/2/layout/IconVerticalSolidList"/>
    <dgm:cxn modelId="{F79AF1EF-72ED-4D42-8651-77FCF1B5F7CD}" type="presParOf" srcId="{3572FE54-F155-4314-9409-8DE7D8524634}" destId="{4E4710A7-AD1E-4C54-B141-E9D1358A8642}" srcOrd="4" destOrd="0" presId="urn:microsoft.com/office/officeart/2018/2/layout/IconVerticalSolidList"/>
    <dgm:cxn modelId="{5B2A37CC-F580-4FF8-9447-275DE8D31E8F}" type="presParOf" srcId="{4E4710A7-AD1E-4C54-B141-E9D1358A8642}" destId="{340C5CD1-B35E-4FDB-95BC-315CC30F6478}" srcOrd="0" destOrd="0" presId="urn:microsoft.com/office/officeart/2018/2/layout/IconVerticalSolidList"/>
    <dgm:cxn modelId="{84B4685C-51B9-48C2-9793-2B48236B766B}" type="presParOf" srcId="{4E4710A7-AD1E-4C54-B141-E9D1358A8642}" destId="{EF0F84DA-C0EB-4C97-BA07-DDF40354A5E1}" srcOrd="1" destOrd="0" presId="urn:microsoft.com/office/officeart/2018/2/layout/IconVerticalSolidList"/>
    <dgm:cxn modelId="{D7A5E324-09CA-47C0-9D89-8D81E64371D9}" type="presParOf" srcId="{4E4710A7-AD1E-4C54-B141-E9D1358A8642}" destId="{974C60DD-2AB8-4232-A080-378EB87138BF}" srcOrd="2" destOrd="0" presId="urn:microsoft.com/office/officeart/2018/2/layout/IconVerticalSolidList"/>
    <dgm:cxn modelId="{89EB109A-3866-4E36-937E-1950AC15F88B}" type="presParOf" srcId="{4E4710A7-AD1E-4C54-B141-E9D1358A8642}" destId="{07E8DD62-D061-4EF5-8CD5-3C1632BD4743}" srcOrd="3" destOrd="0" presId="urn:microsoft.com/office/officeart/2018/2/layout/IconVerticalSolidList"/>
    <dgm:cxn modelId="{B5B05FE2-5611-4CCF-9382-DD50BFEBE645}" type="presParOf" srcId="{3572FE54-F155-4314-9409-8DE7D8524634}" destId="{3CE959BE-A83E-45D5-B1BD-1AFF03ABCFEE}" srcOrd="5" destOrd="0" presId="urn:microsoft.com/office/officeart/2018/2/layout/IconVerticalSolidList"/>
    <dgm:cxn modelId="{C821D46B-2685-453D-A3E4-876BDAF7AB0B}" type="presParOf" srcId="{3572FE54-F155-4314-9409-8DE7D8524634}" destId="{3ECA307A-F881-443E-AB21-4CD660AB3049}" srcOrd="6" destOrd="0" presId="urn:microsoft.com/office/officeart/2018/2/layout/IconVerticalSolidList"/>
    <dgm:cxn modelId="{5A09966B-7669-4364-A3A5-305F0996CA58}" type="presParOf" srcId="{3ECA307A-F881-443E-AB21-4CD660AB3049}" destId="{882B9B0A-2ADB-457F-8E36-0E45BA6BF45D}" srcOrd="0" destOrd="0" presId="urn:microsoft.com/office/officeart/2018/2/layout/IconVerticalSolidList"/>
    <dgm:cxn modelId="{3433267F-6574-4DF1-89E7-E9E41D567C29}" type="presParOf" srcId="{3ECA307A-F881-443E-AB21-4CD660AB3049}" destId="{4B89EFB8-DF91-471A-98A6-4C331F0B46F0}" srcOrd="1" destOrd="0" presId="urn:microsoft.com/office/officeart/2018/2/layout/IconVerticalSolidList"/>
    <dgm:cxn modelId="{7144D9A3-E5D6-454F-AAC5-B845799FFCB0}" type="presParOf" srcId="{3ECA307A-F881-443E-AB21-4CD660AB3049}" destId="{BC0EB886-D7E6-4CA4-B5FE-C93D54FF9C95}" srcOrd="2" destOrd="0" presId="urn:microsoft.com/office/officeart/2018/2/layout/IconVerticalSolidList"/>
    <dgm:cxn modelId="{2E71C888-D587-4C97-A3B3-D00324A602BA}" type="presParOf" srcId="{3ECA307A-F881-443E-AB21-4CD660AB3049}" destId="{9B68F18E-1D7B-46E3-9E0C-EC0BE48AE7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6AE6F-F400-4236-8281-05DA335B83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4961B7C-60F2-4BDA-A2C2-9BD13FADE3EE}">
      <dgm:prSet/>
      <dgm:spPr/>
      <dgm:t>
        <a:bodyPr/>
        <a:lstStyle/>
        <a:p>
          <a:r>
            <a:rPr lang="en-US"/>
            <a:t>Google Vision AI: Image and text recognition.</a:t>
          </a:r>
        </a:p>
      </dgm:t>
    </dgm:pt>
    <dgm:pt modelId="{EE53FC59-34C9-4CFD-A2A1-EF1DFB298755}" type="parTrans" cxnId="{D21E783A-7A11-4FA0-9568-37DD5EC6A8A2}">
      <dgm:prSet/>
      <dgm:spPr/>
      <dgm:t>
        <a:bodyPr/>
        <a:lstStyle/>
        <a:p>
          <a:endParaRPr lang="en-US"/>
        </a:p>
      </dgm:t>
    </dgm:pt>
    <dgm:pt modelId="{7B3D7F4A-E768-4A49-AFC2-326FB9E4D26E}" type="sibTrans" cxnId="{D21E783A-7A11-4FA0-9568-37DD5EC6A8A2}">
      <dgm:prSet/>
      <dgm:spPr/>
      <dgm:t>
        <a:bodyPr/>
        <a:lstStyle/>
        <a:p>
          <a:endParaRPr lang="en-US"/>
        </a:p>
      </dgm:t>
    </dgm:pt>
    <dgm:pt modelId="{B0E2A47B-1B3B-498B-8D53-2E626CA2F7D1}">
      <dgm:prSet/>
      <dgm:spPr/>
      <dgm:t>
        <a:bodyPr/>
        <a:lstStyle/>
        <a:p>
          <a:r>
            <a:rPr lang="en-US"/>
            <a:t>ChatGPT (OpenAI API): Answering questions and searching information and analysis</a:t>
          </a:r>
        </a:p>
      </dgm:t>
    </dgm:pt>
    <dgm:pt modelId="{F0663145-BE66-45A7-96DA-58793E9076C3}" type="parTrans" cxnId="{9AB72739-BB5D-4DA0-8760-BCDC92722A7E}">
      <dgm:prSet/>
      <dgm:spPr/>
      <dgm:t>
        <a:bodyPr/>
        <a:lstStyle/>
        <a:p>
          <a:endParaRPr lang="en-US"/>
        </a:p>
      </dgm:t>
    </dgm:pt>
    <dgm:pt modelId="{DF09CBB3-2235-4E4F-AD0B-5E3FAABE8941}" type="sibTrans" cxnId="{9AB72739-BB5D-4DA0-8760-BCDC92722A7E}">
      <dgm:prSet/>
      <dgm:spPr/>
      <dgm:t>
        <a:bodyPr/>
        <a:lstStyle/>
        <a:p>
          <a:endParaRPr lang="en-US"/>
        </a:p>
      </dgm:t>
    </dgm:pt>
    <dgm:pt modelId="{6566CBD3-CD81-43D7-BA52-F60510017CC8}">
      <dgm:prSet/>
      <dgm:spPr/>
      <dgm:t>
        <a:bodyPr/>
        <a:lstStyle/>
        <a:p>
          <a:r>
            <a:rPr lang="en-US"/>
            <a:t>OCR: Text extraction from images.</a:t>
          </a:r>
        </a:p>
      </dgm:t>
    </dgm:pt>
    <dgm:pt modelId="{68D0042D-7102-4F91-BC60-0F89714DC712}" type="parTrans" cxnId="{E9B66C73-37F0-45D3-99CB-E91E97DA940E}">
      <dgm:prSet/>
      <dgm:spPr/>
      <dgm:t>
        <a:bodyPr/>
        <a:lstStyle/>
        <a:p>
          <a:endParaRPr lang="en-US"/>
        </a:p>
      </dgm:t>
    </dgm:pt>
    <dgm:pt modelId="{D47665AD-DC78-41EF-A6A4-D065A3C1EA89}" type="sibTrans" cxnId="{E9B66C73-37F0-45D3-99CB-E91E97DA940E}">
      <dgm:prSet/>
      <dgm:spPr/>
      <dgm:t>
        <a:bodyPr/>
        <a:lstStyle/>
        <a:p>
          <a:endParaRPr lang="en-US"/>
        </a:p>
      </dgm:t>
    </dgm:pt>
    <dgm:pt modelId="{D9476913-EA09-47B9-8D51-0F476833B013}" type="pres">
      <dgm:prSet presAssocID="{6816AE6F-F400-4236-8281-05DA335B8367}" presName="root" presStyleCnt="0">
        <dgm:presLayoutVars>
          <dgm:dir/>
          <dgm:resizeHandles val="exact"/>
        </dgm:presLayoutVars>
      </dgm:prSet>
      <dgm:spPr/>
    </dgm:pt>
    <dgm:pt modelId="{7445530B-8168-4CFC-B3E6-CB375ACE3FF0}" type="pres">
      <dgm:prSet presAssocID="{C4961B7C-60F2-4BDA-A2C2-9BD13FADE3EE}" presName="compNode" presStyleCnt="0"/>
      <dgm:spPr/>
    </dgm:pt>
    <dgm:pt modelId="{6E1F0618-CEBA-46E1-8227-9A7FBCB6DBBD}" type="pres">
      <dgm:prSet presAssocID="{C4961B7C-60F2-4BDA-A2C2-9BD13FADE3EE}" presName="bgRect" presStyleLbl="bgShp" presStyleIdx="0" presStyleCnt="3"/>
      <dgm:spPr/>
    </dgm:pt>
    <dgm:pt modelId="{B088867A-3B37-48A7-BC74-5E3DB75E4F37}" type="pres">
      <dgm:prSet presAssocID="{C4961B7C-60F2-4BDA-A2C2-9BD13FADE3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F4DEDACE-C617-47CD-B4B9-FC741D736839}" type="pres">
      <dgm:prSet presAssocID="{C4961B7C-60F2-4BDA-A2C2-9BD13FADE3EE}" presName="spaceRect" presStyleCnt="0"/>
      <dgm:spPr/>
    </dgm:pt>
    <dgm:pt modelId="{5F00FE77-8CB1-4CF3-8CDB-3FBAD8B90E6E}" type="pres">
      <dgm:prSet presAssocID="{C4961B7C-60F2-4BDA-A2C2-9BD13FADE3EE}" presName="parTx" presStyleLbl="revTx" presStyleIdx="0" presStyleCnt="3">
        <dgm:presLayoutVars>
          <dgm:chMax val="0"/>
          <dgm:chPref val="0"/>
        </dgm:presLayoutVars>
      </dgm:prSet>
      <dgm:spPr/>
    </dgm:pt>
    <dgm:pt modelId="{CFE073CA-BA1E-46C5-B885-A0EAF08F1BB6}" type="pres">
      <dgm:prSet presAssocID="{7B3D7F4A-E768-4A49-AFC2-326FB9E4D26E}" presName="sibTrans" presStyleCnt="0"/>
      <dgm:spPr/>
    </dgm:pt>
    <dgm:pt modelId="{5B359246-F40D-47A1-83D5-B06C5FF967AD}" type="pres">
      <dgm:prSet presAssocID="{B0E2A47B-1B3B-498B-8D53-2E626CA2F7D1}" presName="compNode" presStyleCnt="0"/>
      <dgm:spPr/>
    </dgm:pt>
    <dgm:pt modelId="{E982483C-DE66-44B4-AC7A-37539A7558C8}" type="pres">
      <dgm:prSet presAssocID="{B0E2A47B-1B3B-498B-8D53-2E626CA2F7D1}" presName="bgRect" presStyleLbl="bgShp" presStyleIdx="1" presStyleCnt="3"/>
      <dgm:spPr/>
    </dgm:pt>
    <dgm:pt modelId="{1469BE64-AA6D-4406-83A0-7B9A44697047}" type="pres">
      <dgm:prSet presAssocID="{B0E2A47B-1B3B-498B-8D53-2E626CA2F7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A6A4A2B-F762-492E-B895-C60ECA4A0A48}" type="pres">
      <dgm:prSet presAssocID="{B0E2A47B-1B3B-498B-8D53-2E626CA2F7D1}" presName="spaceRect" presStyleCnt="0"/>
      <dgm:spPr/>
    </dgm:pt>
    <dgm:pt modelId="{33EA77E5-A663-4C31-B3B9-01DED4EA84EE}" type="pres">
      <dgm:prSet presAssocID="{B0E2A47B-1B3B-498B-8D53-2E626CA2F7D1}" presName="parTx" presStyleLbl="revTx" presStyleIdx="1" presStyleCnt="3">
        <dgm:presLayoutVars>
          <dgm:chMax val="0"/>
          <dgm:chPref val="0"/>
        </dgm:presLayoutVars>
      </dgm:prSet>
      <dgm:spPr/>
    </dgm:pt>
    <dgm:pt modelId="{6BF790EE-B99E-4552-9D12-6BF29C0F3D40}" type="pres">
      <dgm:prSet presAssocID="{DF09CBB3-2235-4E4F-AD0B-5E3FAABE8941}" presName="sibTrans" presStyleCnt="0"/>
      <dgm:spPr/>
    </dgm:pt>
    <dgm:pt modelId="{D46DC25D-D5DD-4E36-8671-AA6114C5101D}" type="pres">
      <dgm:prSet presAssocID="{6566CBD3-CD81-43D7-BA52-F60510017CC8}" presName="compNode" presStyleCnt="0"/>
      <dgm:spPr/>
    </dgm:pt>
    <dgm:pt modelId="{1C9F0F79-4633-4596-9415-AD4D27F7E727}" type="pres">
      <dgm:prSet presAssocID="{6566CBD3-CD81-43D7-BA52-F60510017CC8}" presName="bgRect" presStyleLbl="bgShp" presStyleIdx="2" presStyleCnt="3"/>
      <dgm:spPr/>
    </dgm:pt>
    <dgm:pt modelId="{7651AA40-C584-43F9-B51F-5B8669038254}" type="pres">
      <dgm:prSet presAssocID="{6566CBD3-CD81-43D7-BA52-F60510017CC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D949498A-3581-4966-85D8-B2EAF5C43B60}" type="pres">
      <dgm:prSet presAssocID="{6566CBD3-CD81-43D7-BA52-F60510017CC8}" presName="spaceRect" presStyleCnt="0"/>
      <dgm:spPr/>
    </dgm:pt>
    <dgm:pt modelId="{EFC0C55D-CB32-44F5-AD3B-5E79B3D58EF9}" type="pres">
      <dgm:prSet presAssocID="{6566CBD3-CD81-43D7-BA52-F60510017C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F9B504-942D-4DDA-B32B-1E733798EB70}" type="presOf" srcId="{6816AE6F-F400-4236-8281-05DA335B8367}" destId="{D9476913-EA09-47B9-8D51-0F476833B013}" srcOrd="0" destOrd="0" presId="urn:microsoft.com/office/officeart/2018/2/layout/IconVerticalSolidList"/>
    <dgm:cxn modelId="{9AB72739-BB5D-4DA0-8760-BCDC92722A7E}" srcId="{6816AE6F-F400-4236-8281-05DA335B8367}" destId="{B0E2A47B-1B3B-498B-8D53-2E626CA2F7D1}" srcOrd="1" destOrd="0" parTransId="{F0663145-BE66-45A7-96DA-58793E9076C3}" sibTransId="{DF09CBB3-2235-4E4F-AD0B-5E3FAABE8941}"/>
    <dgm:cxn modelId="{D21E783A-7A11-4FA0-9568-37DD5EC6A8A2}" srcId="{6816AE6F-F400-4236-8281-05DA335B8367}" destId="{C4961B7C-60F2-4BDA-A2C2-9BD13FADE3EE}" srcOrd="0" destOrd="0" parTransId="{EE53FC59-34C9-4CFD-A2A1-EF1DFB298755}" sibTransId="{7B3D7F4A-E768-4A49-AFC2-326FB9E4D26E}"/>
    <dgm:cxn modelId="{E9B66C73-37F0-45D3-99CB-E91E97DA940E}" srcId="{6816AE6F-F400-4236-8281-05DA335B8367}" destId="{6566CBD3-CD81-43D7-BA52-F60510017CC8}" srcOrd="2" destOrd="0" parTransId="{68D0042D-7102-4F91-BC60-0F89714DC712}" sibTransId="{D47665AD-DC78-41EF-A6A4-D065A3C1EA89}"/>
    <dgm:cxn modelId="{EE496C8A-8C03-427E-8D40-35399D895384}" type="presOf" srcId="{B0E2A47B-1B3B-498B-8D53-2E626CA2F7D1}" destId="{33EA77E5-A663-4C31-B3B9-01DED4EA84EE}" srcOrd="0" destOrd="0" presId="urn:microsoft.com/office/officeart/2018/2/layout/IconVerticalSolidList"/>
    <dgm:cxn modelId="{36099BF8-4DB5-4961-AB01-2CB9843523C8}" type="presOf" srcId="{C4961B7C-60F2-4BDA-A2C2-9BD13FADE3EE}" destId="{5F00FE77-8CB1-4CF3-8CDB-3FBAD8B90E6E}" srcOrd="0" destOrd="0" presId="urn:microsoft.com/office/officeart/2018/2/layout/IconVerticalSolidList"/>
    <dgm:cxn modelId="{023A91FC-7908-479B-9C1F-AF03983D74A4}" type="presOf" srcId="{6566CBD3-CD81-43D7-BA52-F60510017CC8}" destId="{EFC0C55D-CB32-44F5-AD3B-5E79B3D58EF9}" srcOrd="0" destOrd="0" presId="urn:microsoft.com/office/officeart/2018/2/layout/IconVerticalSolidList"/>
    <dgm:cxn modelId="{209D16B6-3433-4308-A2B4-E4A66666F003}" type="presParOf" srcId="{D9476913-EA09-47B9-8D51-0F476833B013}" destId="{7445530B-8168-4CFC-B3E6-CB375ACE3FF0}" srcOrd="0" destOrd="0" presId="urn:microsoft.com/office/officeart/2018/2/layout/IconVerticalSolidList"/>
    <dgm:cxn modelId="{6FC7ED99-F7BE-4C8B-B3D1-9F449CA21C51}" type="presParOf" srcId="{7445530B-8168-4CFC-B3E6-CB375ACE3FF0}" destId="{6E1F0618-CEBA-46E1-8227-9A7FBCB6DBBD}" srcOrd="0" destOrd="0" presId="urn:microsoft.com/office/officeart/2018/2/layout/IconVerticalSolidList"/>
    <dgm:cxn modelId="{346AA6FF-9138-4A01-BE80-BF325EB5BF45}" type="presParOf" srcId="{7445530B-8168-4CFC-B3E6-CB375ACE3FF0}" destId="{B088867A-3B37-48A7-BC74-5E3DB75E4F37}" srcOrd="1" destOrd="0" presId="urn:microsoft.com/office/officeart/2018/2/layout/IconVerticalSolidList"/>
    <dgm:cxn modelId="{1F801921-DEA9-42AC-8451-D3DB9D44E6FD}" type="presParOf" srcId="{7445530B-8168-4CFC-B3E6-CB375ACE3FF0}" destId="{F4DEDACE-C617-47CD-B4B9-FC741D736839}" srcOrd="2" destOrd="0" presId="urn:microsoft.com/office/officeart/2018/2/layout/IconVerticalSolidList"/>
    <dgm:cxn modelId="{E1AC2A1C-4AAC-4A85-AF0D-57A1BC3046B3}" type="presParOf" srcId="{7445530B-8168-4CFC-B3E6-CB375ACE3FF0}" destId="{5F00FE77-8CB1-4CF3-8CDB-3FBAD8B90E6E}" srcOrd="3" destOrd="0" presId="urn:microsoft.com/office/officeart/2018/2/layout/IconVerticalSolidList"/>
    <dgm:cxn modelId="{3DE7F320-779A-4889-BE39-043BED2B00B0}" type="presParOf" srcId="{D9476913-EA09-47B9-8D51-0F476833B013}" destId="{CFE073CA-BA1E-46C5-B885-A0EAF08F1BB6}" srcOrd="1" destOrd="0" presId="urn:microsoft.com/office/officeart/2018/2/layout/IconVerticalSolidList"/>
    <dgm:cxn modelId="{526A5375-7A35-4130-BB15-88FC0E780B31}" type="presParOf" srcId="{D9476913-EA09-47B9-8D51-0F476833B013}" destId="{5B359246-F40D-47A1-83D5-B06C5FF967AD}" srcOrd="2" destOrd="0" presId="urn:microsoft.com/office/officeart/2018/2/layout/IconVerticalSolidList"/>
    <dgm:cxn modelId="{CF44AEA9-6EFA-4D74-9CE0-45A339EBCABC}" type="presParOf" srcId="{5B359246-F40D-47A1-83D5-B06C5FF967AD}" destId="{E982483C-DE66-44B4-AC7A-37539A7558C8}" srcOrd="0" destOrd="0" presId="urn:microsoft.com/office/officeart/2018/2/layout/IconVerticalSolidList"/>
    <dgm:cxn modelId="{E4E06B1F-B59D-4B5A-9B29-55C854654ED6}" type="presParOf" srcId="{5B359246-F40D-47A1-83D5-B06C5FF967AD}" destId="{1469BE64-AA6D-4406-83A0-7B9A44697047}" srcOrd="1" destOrd="0" presId="urn:microsoft.com/office/officeart/2018/2/layout/IconVerticalSolidList"/>
    <dgm:cxn modelId="{0814C8B3-791A-40B5-ACFE-2404DC9D4171}" type="presParOf" srcId="{5B359246-F40D-47A1-83D5-B06C5FF967AD}" destId="{0A6A4A2B-F762-492E-B895-C60ECA4A0A48}" srcOrd="2" destOrd="0" presId="urn:microsoft.com/office/officeart/2018/2/layout/IconVerticalSolidList"/>
    <dgm:cxn modelId="{9D3868A6-EF3A-49B9-90D2-920E44AB7438}" type="presParOf" srcId="{5B359246-F40D-47A1-83D5-B06C5FF967AD}" destId="{33EA77E5-A663-4C31-B3B9-01DED4EA84EE}" srcOrd="3" destOrd="0" presId="urn:microsoft.com/office/officeart/2018/2/layout/IconVerticalSolidList"/>
    <dgm:cxn modelId="{4A3FCBB8-5B2B-47B0-81F6-306BA0319381}" type="presParOf" srcId="{D9476913-EA09-47B9-8D51-0F476833B013}" destId="{6BF790EE-B99E-4552-9D12-6BF29C0F3D40}" srcOrd="3" destOrd="0" presId="urn:microsoft.com/office/officeart/2018/2/layout/IconVerticalSolidList"/>
    <dgm:cxn modelId="{06C146ED-7014-4193-A990-EF6EBA25F12E}" type="presParOf" srcId="{D9476913-EA09-47B9-8D51-0F476833B013}" destId="{D46DC25D-D5DD-4E36-8671-AA6114C5101D}" srcOrd="4" destOrd="0" presId="urn:microsoft.com/office/officeart/2018/2/layout/IconVerticalSolidList"/>
    <dgm:cxn modelId="{3BD9624D-962A-4A44-9877-9C0FBF45E74E}" type="presParOf" srcId="{D46DC25D-D5DD-4E36-8671-AA6114C5101D}" destId="{1C9F0F79-4633-4596-9415-AD4D27F7E727}" srcOrd="0" destOrd="0" presId="urn:microsoft.com/office/officeart/2018/2/layout/IconVerticalSolidList"/>
    <dgm:cxn modelId="{1DFAD5DA-B194-478E-88FB-AB66D5DB5ED5}" type="presParOf" srcId="{D46DC25D-D5DD-4E36-8671-AA6114C5101D}" destId="{7651AA40-C584-43F9-B51F-5B8669038254}" srcOrd="1" destOrd="0" presId="urn:microsoft.com/office/officeart/2018/2/layout/IconVerticalSolidList"/>
    <dgm:cxn modelId="{383DFEE0-E26F-445B-B437-81E20523746E}" type="presParOf" srcId="{D46DC25D-D5DD-4E36-8671-AA6114C5101D}" destId="{D949498A-3581-4966-85D8-B2EAF5C43B60}" srcOrd="2" destOrd="0" presId="urn:microsoft.com/office/officeart/2018/2/layout/IconVerticalSolidList"/>
    <dgm:cxn modelId="{503D8736-496D-4147-824F-A265A1EA481C}" type="presParOf" srcId="{D46DC25D-D5DD-4E36-8671-AA6114C5101D}" destId="{EFC0C55D-CB32-44F5-AD3B-5E79B3D58E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7D9472-8732-4E7D-AC82-830CDC6BD0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2749A3-92E0-4FFC-92D9-068058DF227D}">
      <dgm:prSet/>
      <dgm:spPr/>
      <dgm:t>
        <a:bodyPr/>
        <a:lstStyle/>
        <a:p>
          <a:r>
            <a:rPr lang="en-US"/>
            <a:t>Challenges:</a:t>
          </a:r>
        </a:p>
      </dgm:t>
    </dgm:pt>
    <dgm:pt modelId="{02923036-BA9E-4CB1-8A06-5FE5BB7091C9}" type="parTrans" cxnId="{EA9DEE00-FFEC-4473-B25E-D8A24D9E26A3}">
      <dgm:prSet/>
      <dgm:spPr/>
      <dgm:t>
        <a:bodyPr/>
        <a:lstStyle/>
        <a:p>
          <a:endParaRPr lang="en-US"/>
        </a:p>
      </dgm:t>
    </dgm:pt>
    <dgm:pt modelId="{066B0523-2187-49B9-B69B-A8FF13CC1CD1}" type="sibTrans" cxnId="{EA9DEE00-FFEC-4473-B25E-D8A24D9E26A3}">
      <dgm:prSet/>
      <dgm:spPr/>
      <dgm:t>
        <a:bodyPr/>
        <a:lstStyle/>
        <a:p>
          <a:endParaRPr lang="en-US"/>
        </a:p>
      </dgm:t>
    </dgm:pt>
    <dgm:pt modelId="{42AEAB55-8E99-4432-9F7B-2D3B6E4BC59A}">
      <dgm:prSet/>
      <dgm:spPr/>
      <dgm:t>
        <a:bodyPr/>
        <a:lstStyle/>
        <a:p>
          <a:r>
            <a:rPr lang="en-US"/>
            <a:t>- Implementation costs.</a:t>
          </a:r>
        </a:p>
      </dgm:t>
    </dgm:pt>
    <dgm:pt modelId="{563584D9-5BAE-4B7C-A3E8-3DFEC262DF22}" type="parTrans" cxnId="{15CEDC91-2DA5-4DC1-BC97-669F474E0CEF}">
      <dgm:prSet/>
      <dgm:spPr/>
      <dgm:t>
        <a:bodyPr/>
        <a:lstStyle/>
        <a:p>
          <a:endParaRPr lang="en-US"/>
        </a:p>
      </dgm:t>
    </dgm:pt>
    <dgm:pt modelId="{8615999E-0462-46E3-9A05-E8B8565DD8F6}" type="sibTrans" cxnId="{15CEDC91-2DA5-4DC1-BC97-669F474E0CEF}">
      <dgm:prSet/>
      <dgm:spPr/>
      <dgm:t>
        <a:bodyPr/>
        <a:lstStyle/>
        <a:p>
          <a:endParaRPr lang="en-US"/>
        </a:p>
      </dgm:t>
    </dgm:pt>
    <dgm:pt modelId="{42380E18-94DC-4F17-98A6-A70E42C073D6}">
      <dgm:prSet/>
      <dgm:spPr/>
      <dgm:t>
        <a:bodyPr/>
        <a:lstStyle/>
        <a:p>
          <a:r>
            <a:rPr lang="en-US"/>
            <a:t>- Technical and human resource constraints.</a:t>
          </a:r>
        </a:p>
      </dgm:t>
    </dgm:pt>
    <dgm:pt modelId="{AC9BEE28-1C50-4B02-B2AE-F4E751B736E0}" type="parTrans" cxnId="{81580DAB-10AD-45E5-A8C7-B1BB1A918FC2}">
      <dgm:prSet/>
      <dgm:spPr/>
      <dgm:t>
        <a:bodyPr/>
        <a:lstStyle/>
        <a:p>
          <a:endParaRPr lang="en-US"/>
        </a:p>
      </dgm:t>
    </dgm:pt>
    <dgm:pt modelId="{57823E0C-477F-44AC-9DAD-971558B56844}" type="sibTrans" cxnId="{81580DAB-10AD-45E5-A8C7-B1BB1A918FC2}">
      <dgm:prSet/>
      <dgm:spPr/>
      <dgm:t>
        <a:bodyPr/>
        <a:lstStyle/>
        <a:p>
          <a:endParaRPr lang="en-US"/>
        </a:p>
      </dgm:t>
    </dgm:pt>
    <dgm:pt modelId="{DCF7B3D2-921F-48BD-A2A1-6D2EC08100C9}">
      <dgm:prSet/>
      <dgm:spPr/>
      <dgm:t>
        <a:bodyPr/>
        <a:lstStyle/>
        <a:p>
          <a:r>
            <a:rPr lang="en-US"/>
            <a:t>Solutions:</a:t>
          </a:r>
        </a:p>
      </dgm:t>
    </dgm:pt>
    <dgm:pt modelId="{7BEB54B5-451A-4EE8-A8F7-D82D120F7B74}" type="parTrans" cxnId="{1962FE69-289B-4BD4-90A1-E2DA79A61D73}">
      <dgm:prSet/>
      <dgm:spPr/>
      <dgm:t>
        <a:bodyPr/>
        <a:lstStyle/>
        <a:p>
          <a:endParaRPr lang="en-US"/>
        </a:p>
      </dgm:t>
    </dgm:pt>
    <dgm:pt modelId="{D783C545-A65F-4EE9-AAC2-1BC888D7274B}" type="sibTrans" cxnId="{1962FE69-289B-4BD4-90A1-E2DA79A61D73}">
      <dgm:prSet/>
      <dgm:spPr/>
      <dgm:t>
        <a:bodyPr/>
        <a:lstStyle/>
        <a:p>
          <a:endParaRPr lang="en-US"/>
        </a:p>
      </dgm:t>
    </dgm:pt>
    <dgm:pt modelId="{CFD3BD71-958D-4FFB-ACEE-CA2D06916E3C}">
      <dgm:prSet/>
      <dgm:spPr/>
      <dgm:t>
        <a:bodyPr/>
        <a:lstStyle/>
        <a:p>
          <a:r>
            <a:rPr lang="en-US"/>
            <a:t>- Use free tools like ChatGPT and OCR</a:t>
          </a:r>
        </a:p>
      </dgm:t>
    </dgm:pt>
    <dgm:pt modelId="{D40AC001-6D81-49CE-81A7-78A2B2562D9A}" type="parTrans" cxnId="{D893FE27-1609-41A2-AE30-AB1134EBB794}">
      <dgm:prSet/>
      <dgm:spPr/>
      <dgm:t>
        <a:bodyPr/>
        <a:lstStyle/>
        <a:p>
          <a:endParaRPr lang="en-US"/>
        </a:p>
      </dgm:t>
    </dgm:pt>
    <dgm:pt modelId="{1CCC66E0-E502-427F-91D4-A721D713A431}" type="sibTrans" cxnId="{D893FE27-1609-41A2-AE30-AB1134EBB794}">
      <dgm:prSet/>
      <dgm:spPr/>
      <dgm:t>
        <a:bodyPr/>
        <a:lstStyle/>
        <a:p>
          <a:endParaRPr lang="en-US"/>
        </a:p>
      </dgm:t>
    </dgm:pt>
    <dgm:pt modelId="{008462B6-D56C-4661-9039-D7268F1BFAF0}">
      <dgm:prSet/>
      <dgm:spPr/>
      <dgm:t>
        <a:bodyPr/>
        <a:lstStyle/>
        <a:p>
          <a:r>
            <a:rPr lang="en-US"/>
            <a:t>- Train staff with open resources.</a:t>
          </a:r>
        </a:p>
      </dgm:t>
    </dgm:pt>
    <dgm:pt modelId="{1620183E-4192-4155-844F-96285B72DEC3}" type="parTrans" cxnId="{F946D2C3-592E-4EE5-8C2C-56F62F790F86}">
      <dgm:prSet/>
      <dgm:spPr/>
      <dgm:t>
        <a:bodyPr/>
        <a:lstStyle/>
        <a:p>
          <a:endParaRPr lang="en-US"/>
        </a:p>
      </dgm:t>
    </dgm:pt>
    <dgm:pt modelId="{251868F8-0FC0-45A9-97D4-9472B274315B}" type="sibTrans" cxnId="{F946D2C3-592E-4EE5-8C2C-56F62F790F86}">
      <dgm:prSet/>
      <dgm:spPr/>
      <dgm:t>
        <a:bodyPr/>
        <a:lstStyle/>
        <a:p>
          <a:endParaRPr lang="en-US"/>
        </a:p>
      </dgm:t>
    </dgm:pt>
    <dgm:pt modelId="{B8F5CF44-9817-C240-BAE3-2357364D7914}" type="pres">
      <dgm:prSet presAssocID="{B77D9472-8732-4E7D-AC82-830CDC6BD052}" presName="linear" presStyleCnt="0">
        <dgm:presLayoutVars>
          <dgm:animLvl val="lvl"/>
          <dgm:resizeHandles val="exact"/>
        </dgm:presLayoutVars>
      </dgm:prSet>
      <dgm:spPr/>
    </dgm:pt>
    <dgm:pt modelId="{C9A6AB92-B827-BA4E-A638-30B1DEEB9072}" type="pres">
      <dgm:prSet presAssocID="{612749A3-92E0-4FFC-92D9-068058DF22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6A769F-526A-2D49-AB02-99BA6F01CBA2}" type="pres">
      <dgm:prSet presAssocID="{612749A3-92E0-4FFC-92D9-068058DF227D}" presName="childText" presStyleLbl="revTx" presStyleIdx="0" presStyleCnt="2">
        <dgm:presLayoutVars>
          <dgm:bulletEnabled val="1"/>
        </dgm:presLayoutVars>
      </dgm:prSet>
      <dgm:spPr/>
    </dgm:pt>
    <dgm:pt modelId="{936F9119-D916-1F4A-874F-E9B773C3581C}" type="pres">
      <dgm:prSet presAssocID="{DCF7B3D2-921F-48BD-A2A1-6D2EC08100C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6C43E8B-34B3-D946-823C-2D41DF86B17E}" type="pres">
      <dgm:prSet presAssocID="{DCF7B3D2-921F-48BD-A2A1-6D2EC08100C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A9DEE00-FFEC-4473-B25E-D8A24D9E26A3}" srcId="{B77D9472-8732-4E7D-AC82-830CDC6BD052}" destId="{612749A3-92E0-4FFC-92D9-068058DF227D}" srcOrd="0" destOrd="0" parTransId="{02923036-BA9E-4CB1-8A06-5FE5BB7091C9}" sibTransId="{066B0523-2187-49B9-B69B-A8FF13CC1CD1}"/>
    <dgm:cxn modelId="{D893FE27-1609-41A2-AE30-AB1134EBB794}" srcId="{DCF7B3D2-921F-48BD-A2A1-6D2EC08100C9}" destId="{CFD3BD71-958D-4FFB-ACEE-CA2D06916E3C}" srcOrd="0" destOrd="0" parTransId="{D40AC001-6D81-49CE-81A7-78A2B2562D9A}" sibTransId="{1CCC66E0-E502-427F-91D4-A721D713A431}"/>
    <dgm:cxn modelId="{DC56583C-035D-1243-A0FF-7CE12A294FA7}" type="presOf" srcId="{42AEAB55-8E99-4432-9F7B-2D3B6E4BC59A}" destId="{7E6A769F-526A-2D49-AB02-99BA6F01CBA2}" srcOrd="0" destOrd="0" presId="urn:microsoft.com/office/officeart/2005/8/layout/vList2"/>
    <dgm:cxn modelId="{B90EB03D-F6ED-C449-878A-599F70E2692B}" type="presOf" srcId="{CFD3BD71-958D-4FFB-ACEE-CA2D06916E3C}" destId="{86C43E8B-34B3-D946-823C-2D41DF86B17E}" srcOrd="0" destOrd="0" presId="urn:microsoft.com/office/officeart/2005/8/layout/vList2"/>
    <dgm:cxn modelId="{1962FE69-289B-4BD4-90A1-E2DA79A61D73}" srcId="{B77D9472-8732-4E7D-AC82-830CDC6BD052}" destId="{DCF7B3D2-921F-48BD-A2A1-6D2EC08100C9}" srcOrd="1" destOrd="0" parTransId="{7BEB54B5-451A-4EE8-A8F7-D82D120F7B74}" sibTransId="{D783C545-A65F-4EE9-AAC2-1BC888D7274B}"/>
    <dgm:cxn modelId="{652A476F-002C-E543-A09E-3F6E4D7BAC79}" type="presOf" srcId="{008462B6-D56C-4661-9039-D7268F1BFAF0}" destId="{86C43E8B-34B3-D946-823C-2D41DF86B17E}" srcOrd="0" destOrd="1" presId="urn:microsoft.com/office/officeart/2005/8/layout/vList2"/>
    <dgm:cxn modelId="{9C794686-9D34-CD4E-BECC-0F2BCCE7B834}" type="presOf" srcId="{612749A3-92E0-4FFC-92D9-068058DF227D}" destId="{C9A6AB92-B827-BA4E-A638-30B1DEEB9072}" srcOrd="0" destOrd="0" presId="urn:microsoft.com/office/officeart/2005/8/layout/vList2"/>
    <dgm:cxn modelId="{15CEDC91-2DA5-4DC1-BC97-669F474E0CEF}" srcId="{612749A3-92E0-4FFC-92D9-068058DF227D}" destId="{42AEAB55-8E99-4432-9F7B-2D3B6E4BC59A}" srcOrd="0" destOrd="0" parTransId="{563584D9-5BAE-4B7C-A3E8-3DFEC262DF22}" sibTransId="{8615999E-0462-46E3-9A05-E8B8565DD8F6}"/>
    <dgm:cxn modelId="{6A13D5A2-E8B1-DE44-9A68-F2193A105318}" type="presOf" srcId="{42380E18-94DC-4F17-98A6-A70E42C073D6}" destId="{7E6A769F-526A-2D49-AB02-99BA6F01CBA2}" srcOrd="0" destOrd="1" presId="urn:microsoft.com/office/officeart/2005/8/layout/vList2"/>
    <dgm:cxn modelId="{912D3AA8-E18B-FB47-8AE1-983DBC0638F7}" type="presOf" srcId="{B77D9472-8732-4E7D-AC82-830CDC6BD052}" destId="{B8F5CF44-9817-C240-BAE3-2357364D7914}" srcOrd="0" destOrd="0" presId="urn:microsoft.com/office/officeart/2005/8/layout/vList2"/>
    <dgm:cxn modelId="{1C2EFCA8-78F7-494C-8792-1B2D28E8AA49}" type="presOf" srcId="{DCF7B3D2-921F-48BD-A2A1-6D2EC08100C9}" destId="{936F9119-D916-1F4A-874F-E9B773C3581C}" srcOrd="0" destOrd="0" presId="urn:microsoft.com/office/officeart/2005/8/layout/vList2"/>
    <dgm:cxn modelId="{81580DAB-10AD-45E5-A8C7-B1BB1A918FC2}" srcId="{612749A3-92E0-4FFC-92D9-068058DF227D}" destId="{42380E18-94DC-4F17-98A6-A70E42C073D6}" srcOrd="1" destOrd="0" parTransId="{AC9BEE28-1C50-4B02-B2AE-F4E751B736E0}" sibTransId="{57823E0C-477F-44AC-9DAD-971558B56844}"/>
    <dgm:cxn modelId="{F946D2C3-592E-4EE5-8C2C-56F62F790F86}" srcId="{DCF7B3D2-921F-48BD-A2A1-6D2EC08100C9}" destId="{008462B6-D56C-4661-9039-D7268F1BFAF0}" srcOrd="1" destOrd="0" parTransId="{1620183E-4192-4155-844F-96285B72DEC3}" sibTransId="{251868F8-0FC0-45A9-97D4-9472B274315B}"/>
    <dgm:cxn modelId="{52BF3C72-13CC-334C-BA0C-61884787C5AD}" type="presParOf" srcId="{B8F5CF44-9817-C240-BAE3-2357364D7914}" destId="{C9A6AB92-B827-BA4E-A638-30B1DEEB9072}" srcOrd="0" destOrd="0" presId="urn:microsoft.com/office/officeart/2005/8/layout/vList2"/>
    <dgm:cxn modelId="{795CA2B7-B3AF-3F42-A725-610C05D4AED7}" type="presParOf" srcId="{B8F5CF44-9817-C240-BAE3-2357364D7914}" destId="{7E6A769F-526A-2D49-AB02-99BA6F01CBA2}" srcOrd="1" destOrd="0" presId="urn:microsoft.com/office/officeart/2005/8/layout/vList2"/>
    <dgm:cxn modelId="{84907C95-AAF3-7447-AE42-1C2135D6BF65}" type="presParOf" srcId="{B8F5CF44-9817-C240-BAE3-2357364D7914}" destId="{936F9119-D916-1F4A-874F-E9B773C3581C}" srcOrd="2" destOrd="0" presId="urn:microsoft.com/office/officeart/2005/8/layout/vList2"/>
    <dgm:cxn modelId="{AAD65F99-EAF5-1948-96CF-87F00E071359}" type="presParOf" srcId="{B8F5CF44-9817-C240-BAE3-2357364D7914}" destId="{86C43E8B-34B3-D946-823C-2D41DF86B1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7475DF-EC47-4F18-92B6-85ACAB76DE3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84F883A-9FB2-4634-AF13-1844D2201B7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chemeClr val="tx1"/>
              </a:solidFill>
            </a:rPr>
            <a:t>Thank You!</a:t>
          </a:r>
        </a:p>
      </dgm:t>
    </dgm:pt>
    <dgm:pt modelId="{DD032AE5-EBE1-4669-9AE1-1FE8E7E7AD2E}" type="parTrans" cxnId="{A7F22B65-0BE3-444D-B96C-7B603A5EF498}">
      <dgm:prSet/>
      <dgm:spPr/>
      <dgm:t>
        <a:bodyPr/>
        <a:lstStyle/>
        <a:p>
          <a:endParaRPr lang="en-US"/>
        </a:p>
      </dgm:t>
    </dgm:pt>
    <dgm:pt modelId="{8BB4330A-C976-4101-A337-13FD57300E96}" type="sibTrans" cxnId="{A7F22B65-0BE3-444D-B96C-7B603A5EF498}">
      <dgm:prSet/>
      <dgm:spPr/>
      <dgm:t>
        <a:bodyPr/>
        <a:lstStyle/>
        <a:p>
          <a:endParaRPr lang="en-US"/>
        </a:p>
      </dgm:t>
    </dgm:pt>
    <dgm:pt modelId="{560353A8-1049-4DF9-87D8-D0BD6E90DA1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>
              <a:solidFill>
                <a:schemeClr val="tx1"/>
              </a:solidFill>
            </a:rPr>
            <a:t>hairol@umt.edu.my</a:t>
          </a:r>
          <a:r>
            <a:rPr lang="en-US" dirty="0">
              <a:solidFill>
                <a:schemeClr val="tx1"/>
              </a:solidFill>
            </a:rPr>
            <a:t> &amp; </a:t>
          </a:r>
          <a:r>
            <a:rPr lang="en-US" dirty="0" err="1">
              <a:solidFill>
                <a:schemeClr val="tx1"/>
              </a:solidFill>
            </a:rPr>
            <a:t>asmawirahman@umt.edu.my</a:t>
          </a:r>
          <a:endParaRPr lang="en-US" dirty="0">
            <a:solidFill>
              <a:schemeClr val="tx1"/>
            </a:solidFill>
          </a:endParaRPr>
        </a:p>
      </dgm:t>
    </dgm:pt>
    <dgm:pt modelId="{9BA40D98-0C87-4B49-ADE8-D29298923CF8}" type="parTrans" cxnId="{532AA157-F321-4934-A882-E3CFE397EEDD}">
      <dgm:prSet/>
      <dgm:spPr/>
      <dgm:t>
        <a:bodyPr/>
        <a:lstStyle/>
        <a:p>
          <a:endParaRPr lang="en-US"/>
        </a:p>
      </dgm:t>
    </dgm:pt>
    <dgm:pt modelId="{7223BFD9-671B-4AAD-9252-2ADCCCF32E67}" type="sibTrans" cxnId="{532AA157-F321-4934-A882-E3CFE397EEDD}">
      <dgm:prSet/>
      <dgm:spPr/>
      <dgm:t>
        <a:bodyPr/>
        <a:lstStyle/>
        <a:p>
          <a:endParaRPr lang="en-US"/>
        </a:p>
      </dgm:t>
    </dgm:pt>
    <dgm:pt modelId="{B0221A02-5679-47DB-81EA-B9DEF3C8A57D}" type="pres">
      <dgm:prSet presAssocID="{DC7475DF-EC47-4F18-92B6-85ACAB76DE32}" presName="root" presStyleCnt="0">
        <dgm:presLayoutVars>
          <dgm:dir/>
          <dgm:resizeHandles val="exact"/>
        </dgm:presLayoutVars>
      </dgm:prSet>
      <dgm:spPr/>
    </dgm:pt>
    <dgm:pt modelId="{01D5CC8B-1A3C-4C0A-844F-26324B2C3C55}" type="pres">
      <dgm:prSet presAssocID="{084F883A-9FB2-4634-AF13-1844D2201B7F}" presName="compNode" presStyleCnt="0"/>
      <dgm:spPr/>
    </dgm:pt>
    <dgm:pt modelId="{7B50105E-5279-4E50-BE7D-E7EE79CE6779}" type="pres">
      <dgm:prSet presAssocID="{084F883A-9FB2-4634-AF13-1844D2201B7F}" presName="iconBgRect" presStyleLbl="bgShp" presStyleIdx="0" presStyleCnt="2"/>
      <dgm:spPr/>
    </dgm:pt>
    <dgm:pt modelId="{E6413033-75D5-47C6-995D-C3F9876B8547}" type="pres">
      <dgm:prSet presAssocID="{084F883A-9FB2-4634-AF13-1844D2201B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1AE3BBF4-F87C-4BAC-BF1D-EA2F7DCD7C58}" type="pres">
      <dgm:prSet presAssocID="{084F883A-9FB2-4634-AF13-1844D2201B7F}" presName="spaceRect" presStyleCnt="0"/>
      <dgm:spPr/>
    </dgm:pt>
    <dgm:pt modelId="{F8EFD862-23BC-4A51-BEEE-843B4EDB2D29}" type="pres">
      <dgm:prSet presAssocID="{084F883A-9FB2-4634-AF13-1844D2201B7F}" presName="textRect" presStyleLbl="revTx" presStyleIdx="0" presStyleCnt="2">
        <dgm:presLayoutVars>
          <dgm:chMax val="1"/>
          <dgm:chPref val="1"/>
        </dgm:presLayoutVars>
      </dgm:prSet>
      <dgm:spPr/>
    </dgm:pt>
    <dgm:pt modelId="{1DDC4125-F870-4F3D-8A59-20D283ACF61A}" type="pres">
      <dgm:prSet presAssocID="{8BB4330A-C976-4101-A337-13FD57300E96}" presName="sibTrans" presStyleCnt="0"/>
      <dgm:spPr/>
    </dgm:pt>
    <dgm:pt modelId="{5D2C7ED2-E61E-4375-B585-3557A750E073}" type="pres">
      <dgm:prSet presAssocID="{560353A8-1049-4DF9-87D8-D0BD6E90DA18}" presName="compNode" presStyleCnt="0"/>
      <dgm:spPr/>
    </dgm:pt>
    <dgm:pt modelId="{E2CA65AF-68A3-49D8-9451-C73E9FC10F10}" type="pres">
      <dgm:prSet presAssocID="{560353A8-1049-4DF9-87D8-D0BD6E90DA18}" presName="iconBgRect" presStyleLbl="bgShp" presStyleIdx="1" presStyleCnt="2"/>
      <dgm:spPr/>
    </dgm:pt>
    <dgm:pt modelId="{52D184E1-5BD5-464F-9854-F754E871AACA}" type="pres">
      <dgm:prSet presAssocID="{560353A8-1049-4DF9-87D8-D0BD6E90DA1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17C7D7E-5A5A-451D-8E2C-3847FA926AD2}" type="pres">
      <dgm:prSet presAssocID="{560353A8-1049-4DF9-87D8-D0BD6E90DA18}" presName="spaceRect" presStyleCnt="0"/>
      <dgm:spPr/>
    </dgm:pt>
    <dgm:pt modelId="{B7908239-3C0C-4314-BBBA-051679F51C6D}" type="pres">
      <dgm:prSet presAssocID="{560353A8-1049-4DF9-87D8-D0BD6E90DA1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CE59A1E-AA06-4B6D-963C-3AF39C4C5E66}" type="presOf" srcId="{DC7475DF-EC47-4F18-92B6-85ACAB76DE32}" destId="{B0221A02-5679-47DB-81EA-B9DEF3C8A57D}" srcOrd="0" destOrd="0" presId="urn:microsoft.com/office/officeart/2018/5/layout/IconCircleLabelList"/>
    <dgm:cxn modelId="{A7F22B65-0BE3-444D-B96C-7B603A5EF498}" srcId="{DC7475DF-EC47-4F18-92B6-85ACAB76DE32}" destId="{084F883A-9FB2-4634-AF13-1844D2201B7F}" srcOrd="0" destOrd="0" parTransId="{DD032AE5-EBE1-4669-9AE1-1FE8E7E7AD2E}" sibTransId="{8BB4330A-C976-4101-A337-13FD57300E96}"/>
    <dgm:cxn modelId="{532AA157-F321-4934-A882-E3CFE397EEDD}" srcId="{DC7475DF-EC47-4F18-92B6-85ACAB76DE32}" destId="{560353A8-1049-4DF9-87D8-D0BD6E90DA18}" srcOrd="1" destOrd="0" parTransId="{9BA40D98-0C87-4B49-ADE8-D29298923CF8}" sibTransId="{7223BFD9-671B-4AAD-9252-2ADCCCF32E67}"/>
    <dgm:cxn modelId="{F0763A94-1D19-4E64-BCE8-0B0D9B30B4ED}" type="presOf" srcId="{084F883A-9FB2-4634-AF13-1844D2201B7F}" destId="{F8EFD862-23BC-4A51-BEEE-843B4EDB2D29}" srcOrd="0" destOrd="0" presId="urn:microsoft.com/office/officeart/2018/5/layout/IconCircleLabelList"/>
    <dgm:cxn modelId="{32EAE5FA-741B-41EB-8C50-8D2A06EDE561}" type="presOf" srcId="{560353A8-1049-4DF9-87D8-D0BD6E90DA18}" destId="{B7908239-3C0C-4314-BBBA-051679F51C6D}" srcOrd="0" destOrd="0" presId="urn:microsoft.com/office/officeart/2018/5/layout/IconCircleLabelList"/>
    <dgm:cxn modelId="{D05155BB-FF4B-4736-BBB2-26FA10876D88}" type="presParOf" srcId="{B0221A02-5679-47DB-81EA-B9DEF3C8A57D}" destId="{01D5CC8B-1A3C-4C0A-844F-26324B2C3C55}" srcOrd="0" destOrd="0" presId="urn:microsoft.com/office/officeart/2018/5/layout/IconCircleLabelList"/>
    <dgm:cxn modelId="{363F83D5-269A-41F1-8F6A-8B3FFE7EA132}" type="presParOf" srcId="{01D5CC8B-1A3C-4C0A-844F-26324B2C3C55}" destId="{7B50105E-5279-4E50-BE7D-E7EE79CE6779}" srcOrd="0" destOrd="0" presId="urn:microsoft.com/office/officeart/2018/5/layout/IconCircleLabelList"/>
    <dgm:cxn modelId="{228BCC3F-6F2D-48C6-9CE7-810F0F90D549}" type="presParOf" srcId="{01D5CC8B-1A3C-4C0A-844F-26324B2C3C55}" destId="{E6413033-75D5-47C6-995D-C3F9876B8547}" srcOrd="1" destOrd="0" presId="urn:microsoft.com/office/officeart/2018/5/layout/IconCircleLabelList"/>
    <dgm:cxn modelId="{C7D92B9A-0CA0-4404-8573-9524C4976A4E}" type="presParOf" srcId="{01D5CC8B-1A3C-4C0A-844F-26324B2C3C55}" destId="{1AE3BBF4-F87C-4BAC-BF1D-EA2F7DCD7C58}" srcOrd="2" destOrd="0" presId="urn:microsoft.com/office/officeart/2018/5/layout/IconCircleLabelList"/>
    <dgm:cxn modelId="{3E7661E7-1464-48DA-8040-8F5E471851C0}" type="presParOf" srcId="{01D5CC8B-1A3C-4C0A-844F-26324B2C3C55}" destId="{F8EFD862-23BC-4A51-BEEE-843B4EDB2D29}" srcOrd="3" destOrd="0" presId="urn:microsoft.com/office/officeart/2018/5/layout/IconCircleLabelList"/>
    <dgm:cxn modelId="{2D0FB296-7FA1-47A4-9EC4-4B750B374CBE}" type="presParOf" srcId="{B0221A02-5679-47DB-81EA-B9DEF3C8A57D}" destId="{1DDC4125-F870-4F3D-8A59-20D283ACF61A}" srcOrd="1" destOrd="0" presId="urn:microsoft.com/office/officeart/2018/5/layout/IconCircleLabelList"/>
    <dgm:cxn modelId="{9DD58A6E-08AC-4B77-8ED1-0A9F8104E2EE}" type="presParOf" srcId="{B0221A02-5679-47DB-81EA-B9DEF3C8A57D}" destId="{5D2C7ED2-E61E-4375-B585-3557A750E073}" srcOrd="2" destOrd="0" presId="urn:microsoft.com/office/officeart/2018/5/layout/IconCircleLabelList"/>
    <dgm:cxn modelId="{D1A4C544-B86A-484F-BB2E-3D41FCFBBC8A}" type="presParOf" srcId="{5D2C7ED2-E61E-4375-B585-3557A750E073}" destId="{E2CA65AF-68A3-49D8-9451-C73E9FC10F10}" srcOrd="0" destOrd="0" presId="urn:microsoft.com/office/officeart/2018/5/layout/IconCircleLabelList"/>
    <dgm:cxn modelId="{8E544D16-03D3-4B06-864C-F77DFE12BC6C}" type="presParOf" srcId="{5D2C7ED2-E61E-4375-B585-3557A750E073}" destId="{52D184E1-5BD5-464F-9854-F754E871AACA}" srcOrd="1" destOrd="0" presId="urn:microsoft.com/office/officeart/2018/5/layout/IconCircleLabelList"/>
    <dgm:cxn modelId="{AF7ADA25-3A4D-4251-BE1D-B64BA51B827C}" type="presParOf" srcId="{5D2C7ED2-E61E-4375-B585-3557A750E073}" destId="{A17C7D7E-5A5A-451D-8E2C-3847FA926AD2}" srcOrd="2" destOrd="0" presId="urn:microsoft.com/office/officeart/2018/5/layout/IconCircleLabelList"/>
    <dgm:cxn modelId="{232CA486-DCBB-40BD-94C7-65515B66BE92}" type="presParOf" srcId="{5D2C7ED2-E61E-4375-B585-3557A750E073}" destId="{B7908239-3C0C-4314-BBBA-051679F51C6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90316-6BCA-4298-89C9-4ED74385C48F}">
      <dsp:nvSpPr>
        <dsp:cNvPr id="0" name=""/>
        <dsp:cNvSpPr/>
      </dsp:nvSpPr>
      <dsp:spPr>
        <a:xfrm>
          <a:off x="0" y="2439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21A7B-D7AD-4053-AD95-8B6EEA2B8C8B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F15D3-704D-4D5C-BB09-BF450C1587C9}">
      <dsp:nvSpPr>
        <dsp:cNvPr id="0" name=""/>
        <dsp:cNvSpPr/>
      </dsp:nvSpPr>
      <dsp:spPr>
        <a:xfrm>
          <a:off x="1428292" y="2439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the basics of the DSpace repository.</a:t>
          </a:r>
        </a:p>
      </dsp:txBody>
      <dsp:txXfrm>
        <a:off x="1428292" y="2439"/>
        <a:ext cx="3297908" cy="1236616"/>
      </dsp:txXfrm>
    </dsp:sp>
    <dsp:sp modelId="{FC8724DF-86ED-43E7-9AA8-1E36DF9FF6B9}">
      <dsp:nvSpPr>
        <dsp:cNvPr id="0" name=""/>
        <dsp:cNvSpPr/>
      </dsp:nvSpPr>
      <dsp:spPr>
        <a:xfrm>
          <a:off x="0" y="1548210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C7D41-5949-4D27-8A02-784C32B55D3B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598E0-4E81-4B15-9E27-357CFF836BCE}">
      <dsp:nvSpPr>
        <dsp:cNvPr id="0" name=""/>
        <dsp:cNvSpPr/>
      </dsp:nvSpPr>
      <dsp:spPr>
        <a:xfrm>
          <a:off x="1428292" y="1548210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 relevant AI functions for managing DSpace.</a:t>
          </a:r>
        </a:p>
      </dsp:txBody>
      <dsp:txXfrm>
        <a:off x="1428292" y="1548210"/>
        <a:ext cx="3297908" cy="1236616"/>
      </dsp:txXfrm>
    </dsp:sp>
    <dsp:sp modelId="{DB90840D-1CE9-4B8D-968E-008A2FEE3155}">
      <dsp:nvSpPr>
        <dsp:cNvPr id="0" name=""/>
        <dsp:cNvSpPr/>
      </dsp:nvSpPr>
      <dsp:spPr>
        <a:xfrm>
          <a:off x="0" y="3093981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7E0FE-189B-44C0-8BA3-D0301A6B50B1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722D9-4342-401A-BDEE-DBCA78D6FC33}">
      <dsp:nvSpPr>
        <dsp:cNvPr id="0" name=""/>
        <dsp:cNvSpPr/>
      </dsp:nvSpPr>
      <dsp:spPr>
        <a:xfrm>
          <a:off x="1428292" y="3093981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Learn examples of free AI tools that can be utilized.</a:t>
          </a:r>
        </a:p>
      </dsp:txBody>
      <dsp:txXfrm>
        <a:off x="1428292" y="3093981"/>
        <a:ext cx="3297908" cy="1236616"/>
      </dsp:txXfrm>
    </dsp:sp>
    <dsp:sp modelId="{B11F2575-5F26-4F2E-B6E6-F312F36A8D78}">
      <dsp:nvSpPr>
        <dsp:cNvPr id="0" name=""/>
        <dsp:cNvSpPr/>
      </dsp:nvSpPr>
      <dsp:spPr>
        <a:xfrm>
          <a:off x="0" y="4639752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01777-7555-4C67-921C-99FDE44879DE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84D00-CE5B-4B7C-9074-24503D30A280}">
      <dsp:nvSpPr>
        <dsp:cNvPr id="0" name=""/>
        <dsp:cNvSpPr/>
      </dsp:nvSpPr>
      <dsp:spPr>
        <a:xfrm>
          <a:off x="1428292" y="4639752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Explore the future integration of AI with DSpace.</a:t>
          </a:r>
        </a:p>
      </dsp:txBody>
      <dsp:txXfrm>
        <a:off x="1428292" y="4639752"/>
        <a:ext cx="3297908" cy="1236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88AB5-9DB5-49A6-BCF3-AF0466B2A64A}">
      <dsp:nvSpPr>
        <dsp:cNvPr id="0" name=""/>
        <dsp:cNvSpPr/>
      </dsp:nvSpPr>
      <dsp:spPr>
        <a:xfrm>
          <a:off x="0" y="2439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75A6B-977A-46C7-A7B5-2C31E10F6CB7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4F7E2-6D0D-4DFB-BD29-457F7AA0695E}">
      <dsp:nvSpPr>
        <dsp:cNvPr id="0" name=""/>
        <dsp:cNvSpPr/>
      </dsp:nvSpPr>
      <dsp:spPr>
        <a:xfrm>
          <a:off x="1428292" y="2439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Automating cataloging processes to reduce manual work.</a:t>
          </a:r>
        </a:p>
      </dsp:txBody>
      <dsp:txXfrm>
        <a:off x="1428292" y="2439"/>
        <a:ext cx="3297908" cy="1236616"/>
      </dsp:txXfrm>
    </dsp:sp>
    <dsp:sp modelId="{B5DC83B5-D14E-4A47-8236-815C99623069}">
      <dsp:nvSpPr>
        <dsp:cNvPr id="0" name=""/>
        <dsp:cNvSpPr/>
      </dsp:nvSpPr>
      <dsp:spPr>
        <a:xfrm>
          <a:off x="0" y="1548210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AC223-4695-4028-960E-CED786FD63A6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CA6A3-214E-4CC5-BB54-93A55796C0D5}">
      <dsp:nvSpPr>
        <dsp:cNvPr id="0" name=""/>
        <dsp:cNvSpPr/>
      </dsp:nvSpPr>
      <dsp:spPr>
        <a:xfrm>
          <a:off x="1428292" y="1548210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Text and image recognition for generating metadata.</a:t>
          </a:r>
        </a:p>
      </dsp:txBody>
      <dsp:txXfrm>
        <a:off x="1428292" y="1548210"/>
        <a:ext cx="3297908" cy="1236616"/>
      </dsp:txXfrm>
    </dsp:sp>
    <dsp:sp modelId="{340C5CD1-B35E-4FDB-95BC-315CC30F6478}">
      <dsp:nvSpPr>
        <dsp:cNvPr id="0" name=""/>
        <dsp:cNvSpPr/>
      </dsp:nvSpPr>
      <dsp:spPr>
        <a:xfrm>
          <a:off x="0" y="3093981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F84DA-C0EB-4C97-BA07-DDF40354A5E1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8DD62-D061-4EF5-8CD5-3C1632BD4743}">
      <dsp:nvSpPr>
        <dsp:cNvPr id="0" name=""/>
        <dsp:cNvSpPr/>
      </dsp:nvSpPr>
      <dsp:spPr>
        <a:xfrm>
          <a:off x="1428292" y="3093981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Semantic search to understand user query contexts.</a:t>
          </a:r>
        </a:p>
      </dsp:txBody>
      <dsp:txXfrm>
        <a:off x="1428292" y="3093981"/>
        <a:ext cx="3297908" cy="1236616"/>
      </dsp:txXfrm>
    </dsp:sp>
    <dsp:sp modelId="{882B9B0A-2ADB-457F-8E36-0E45BA6BF45D}">
      <dsp:nvSpPr>
        <dsp:cNvPr id="0" name=""/>
        <dsp:cNvSpPr/>
      </dsp:nvSpPr>
      <dsp:spPr>
        <a:xfrm>
          <a:off x="0" y="4639752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9EFB8-DF91-471A-98A6-4C331F0B46F0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8F18E-1D7B-46E3-9E0C-EC0BE48AE718}">
      <dsp:nvSpPr>
        <dsp:cNvPr id="0" name=""/>
        <dsp:cNvSpPr/>
      </dsp:nvSpPr>
      <dsp:spPr>
        <a:xfrm>
          <a:off x="1428292" y="4639752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Statistic systems for relevant document suggestions.</a:t>
          </a:r>
        </a:p>
      </dsp:txBody>
      <dsp:txXfrm>
        <a:off x="1428292" y="4639752"/>
        <a:ext cx="3297908" cy="1236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F0618-CEBA-46E1-8227-9A7FBCB6DBBD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8867A-3B37-48A7-BC74-5E3DB75E4F37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0FE77-8CB1-4CF3-8CDB-3FBAD8B90E6E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Google Vision AI: Image and text recognition.</a:t>
          </a:r>
        </a:p>
      </dsp:txBody>
      <dsp:txXfrm>
        <a:off x="1844034" y="682"/>
        <a:ext cx="2839914" cy="1596566"/>
      </dsp:txXfrm>
    </dsp:sp>
    <dsp:sp modelId="{E982483C-DE66-44B4-AC7A-37539A7558C8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9BE64-AA6D-4406-83A0-7B9A44697047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A77E5-A663-4C31-B3B9-01DED4EA84EE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ChatGPT (OpenAI API): Answering questions and searching information and analysis</a:t>
          </a:r>
        </a:p>
      </dsp:txBody>
      <dsp:txXfrm>
        <a:off x="1844034" y="1996390"/>
        <a:ext cx="2839914" cy="1596566"/>
      </dsp:txXfrm>
    </dsp:sp>
    <dsp:sp modelId="{1C9F0F79-4633-4596-9415-AD4D27F7E727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1AA40-C584-43F9-B51F-5B8669038254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0C55D-CB32-44F5-AD3B-5E79B3D58EF9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OCR: Text extraction from images.</a:t>
          </a:r>
        </a:p>
      </dsp:txBody>
      <dsp:txXfrm>
        <a:off x="1844034" y="3992098"/>
        <a:ext cx="2839914" cy="1596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6AB92-B827-BA4E-A638-30B1DEEB9072}">
      <dsp:nvSpPr>
        <dsp:cNvPr id="0" name=""/>
        <dsp:cNvSpPr/>
      </dsp:nvSpPr>
      <dsp:spPr>
        <a:xfrm>
          <a:off x="0" y="43995"/>
          <a:ext cx="4204051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Challenges:</a:t>
          </a:r>
        </a:p>
      </dsp:txBody>
      <dsp:txXfrm>
        <a:off x="43321" y="87316"/>
        <a:ext cx="4117409" cy="800803"/>
      </dsp:txXfrm>
    </dsp:sp>
    <dsp:sp modelId="{7E6A769F-526A-2D49-AB02-99BA6F01CBA2}">
      <dsp:nvSpPr>
        <dsp:cNvPr id="0" name=""/>
        <dsp:cNvSpPr/>
      </dsp:nvSpPr>
      <dsp:spPr>
        <a:xfrm>
          <a:off x="0" y="931440"/>
          <a:ext cx="4204051" cy="18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7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- Implementation costs.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- Technical and human resource constraints.</a:t>
          </a:r>
        </a:p>
      </dsp:txBody>
      <dsp:txXfrm>
        <a:off x="0" y="931440"/>
        <a:ext cx="4204051" cy="1838160"/>
      </dsp:txXfrm>
    </dsp:sp>
    <dsp:sp modelId="{936F9119-D916-1F4A-874F-E9B773C3581C}">
      <dsp:nvSpPr>
        <dsp:cNvPr id="0" name=""/>
        <dsp:cNvSpPr/>
      </dsp:nvSpPr>
      <dsp:spPr>
        <a:xfrm>
          <a:off x="0" y="2769600"/>
          <a:ext cx="4204051" cy="88744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Solutions:</a:t>
          </a:r>
        </a:p>
      </dsp:txBody>
      <dsp:txXfrm>
        <a:off x="43321" y="2812921"/>
        <a:ext cx="4117409" cy="800803"/>
      </dsp:txXfrm>
    </dsp:sp>
    <dsp:sp modelId="{86C43E8B-34B3-D946-823C-2D41DF86B17E}">
      <dsp:nvSpPr>
        <dsp:cNvPr id="0" name=""/>
        <dsp:cNvSpPr/>
      </dsp:nvSpPr>
      <dsp:spPr>
        <a:xfrm>
          <a:off x="0" y="3657045"/>
          <a:ext cx="4204051" cy="18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7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- Use free tools like ChatGPT and OCR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- Train staff with open resources.</a:t>
          </a:r>
        </a:p>
      </dsp:txBody>
      <dsp:txXfrm>
        <a:off x="0" y="3657045"/>
        <a:ext cx="4204051" cy="183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0105E-5279-4E50-BE7D-E7EE79CE6779}">
      <dsp:nvSpPr>
        <dsp:cNvPr id="0" name=""/>
        <dsp:cNvSpPr/>
      </dsp:nvSpPr>
      <dsp:spPr>
        <a:xfrm>
          <a:off x="884935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13033-75D5-47C6-995D-C3F9876B8547}">
      <dsp:nvSpPr>
        <dsp:cNvPr id="0" name=""/>
        <dsp:cNvSpPr/>
      </dsp:nvSpPr>
      <dsp:spPr>
        <a:xfrm>
          <a:off x="1352935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D862-23BC-4A51-BEEE-843B4EDB2D29}">
      <dsp:nvSpPr>
        <dsp:cNvPr id="0" name=""/>
        <dsp:cNvSpPr/>
      </dsp:nvSpPr>
      <dsp:spPr>
        <a:xfrm>
          <a:off x="182935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solidFill>
                <a:schemeClr val="tx1"/>
              </a:solidFill>
            </a:rPr>
            <a:t>Thank You!</a:t>
          </a:r>
        </a:p>
      </dsp:txBody>
      <dsp:txXfrm>
        <a:off x="182935" y="3176402"/>
        <a:ext cx="3600000" cy="720000"/>
      </dsp:txXfrm>
    </dsp:sp>
    <dsp:sp modelId="{E2CA65AF-68A3-49D8-9451-C73E9FC10F10}">
      <dsp:nvSpPr>
        <dsp:cNvPr id="0" name=""/>
        <dsp:cNvSpPr/>
      </dsp:nvSpPr>
      <dsp:spPr>
        <a:xfrm>
          <a:off x="5114935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184E1-5BD5-464F-9854-F754E871AACA}">
      <dsp:nvSpPr>
        <dsp:cNvPr id="0" name=""/>
        <dsp:cNvSpPr/>
      </dsp:nvSpPr>
      <dsp:spPr>
        <a:xfrm>
          <a:off x="5582935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08239-3C0C-4314-BBBA-051679F51C6D}">
      <dsp:nvSpPr>
        <dsp:cNvPr id="0" name=""/>
        <dsp:cNvSpPr/>
      </dsp:nvSpPr>
      <dsp:spPr>
        <a:xfrm>
          <a:off x="4412935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 err="1">
              <a:solidFill>
                <a:schemeClr val="tx1"/>
              </a:solidFill>
            </a:rPr>
            <a:t>hairol@umt.edu.my</a:t>
          </a:r>
          <a:r>
            <a:rPr lang="en-US" sz="2000" kern="1200" dirty="0">
              <a:solidFill>
                <a:schemeClr val="tx1"/>
              </a:solidFill>
            </a:rPr>
            <a:t> &amp; </a:t>
          </a:r>
          <a:r>
            <a:rPr lang="en-US" sz="2000" kern="1200" dirty="0" err="1">
              <a:solidFill>
                <a:schemeClr val="tx1"/>
              </a:solidFill>
            </a:rPr>
            <a:t>asmawirahman@umt.edu.my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412935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156" y="1302871"/>
            <a:ext cx="6141019" cy="2044650"/>
          </a:xfrm>
        </p:spPr>
        <p:txBody>
          <a:bodyPr anchor="b">
            <a:normAutofit/>
          </a:bodyPr>
          <a:lstStyle/>
          <a:p>
            <a:r>
              <a:rPr lang="en-MY" sz="4200"/>
              <a:t>AI Applications in DSpace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230" y="3519236"/>
            <a:ext cx="6144633" cy="205704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MY" sz="1600"/>
              <a:t>Leveraging Smart Technology for Repository Management</a:t>
            </a:r>
          </a:p>
          <a:p>
            <a:pPr marL="0" indent="0" algn="ctr">
              <a:buNone/>
            </a:pPr>
            <a:endParaRPr lang="en-MY" sz="1600"/>
          </a:p>
          <a:p>
            <a:pPr marL="0" indent="0" algn="ctr">
              <a:buNone/>
            </a:pPr>
            <a:r>
              <a:rPr lang="en-MY" sz="1600"/>
              <a:t>En Mohd Asmawi Abdul Rahman</a:t>
            </a:r>
          </a:p>
          <a:p>
            <a:pPr marL="0" indent="0" algn="ctr">
              <a:buNone/>
            </a:pPr>
            <a:r>
              <a:rPr lang="en-MY" sz="1600"/>
              <a:t>Mohd Hairolanuar bin Mohammad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3490714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38" y="637762"/>
            <a:ext cx="2173707" cy="5576770"/>
          </a:xfrm>
        </p:spPr>
        <p:txBody>
          <a:bodyPr anchor="t">
            <a:normAutofit/>
          </a:bodyPr>
          <a:lstStyle/>
          <a:p>
            <a:pPr algn="l"/>
            <a:r>
              <a:rPr lang="en-MY" sz="3400">
                <a:solidFill>
                  <a:schemeClr val="bg1"/>
                </a:solidFill>
              </a:rPr>
              <a:t>Challenges and Solutions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401" y="0"/>
            <a:ext cx="565459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A2CA88-5245-8FD4-51AC-200B62F8D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936036"/>
              </p:ext>
            </p:extLst>
          </p:nvPr>
        </p:nvGraphicFramePr>
        <p:xfrm>
          <a:off x="4079965" y="637762"/>
          <a:ext cx="4204051" cy="553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MY" sz="3500"/>
              <a:t>Hands-on Demonstration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1681656"/>
            <a:ext cx="3485179" cy="4674694"/>
          </a:xfrm>
        </p:spPr>
        <p:txBody>
          <a:bodyPr anchor="ctr">
            <a:normAutofit/>
          </a:bodyPr>
          <a:lstStyle/>
          <a:p>
            <a:r>
              <a:rPr lang="en-MY" sz="2400" dirty="0"/>
              <a:t>Demo 1: Metadata Enrichment with </a:t>
            </a:r>
            <a:r>
              <a:rPr lang="en-MY" sz="2400" dirty="0" err="1"/>
              <a:t>OpenAI</a:t>
            </a:r>
            <a:r>
              <a:rPr lang="en-MY" sz="2400" dirty="0"/>
              <a:t>.</a:t>
            </a:r>
          </a:p>
          <a:p>
            <a:r>
              <a:rPr lang="en-MY" sz="2400" dirty="0"/>
              <a:t>- Input a document, generate metadata, and save it to </a:t>
            </a:r>
            <a:r>
              <a:rPr lang="en-MY" sz="2400" dirty="0" err="1"/>
              <a:t>DSpace</a:t>
            </a:r>
            <a:r>
              <a:rPr lang="en-MY" sz="2400" dirty="0"/>
              <a:t>.</a:t>
            </a:r>
          </a:p>
          <a:p>
            <a:r>
              <a:rPr lang="en-MY" sz="2400" dirty="0"/>
              <a:t>- Analysis data using </a:t>
            </a:r>
            <a:r>
              <a:rPr lang="en-MY" sz="2400" dirty="0" err="1"/>
              <a:t>OpenAI</a:t>
            </a:r>
            <a:endParaRPr lang="en-MY" sz="2400" dirty="0"/>
          </a:p>
        </p:txBody>
      </p:sp>
      <p:pic>
        <p:nvPicPr>
          <p:cNvPr id="5" name="Picture 4" descr="People at the meeting desk">
            <a:extLst>
              <a:ext uri="{FF2B5EF4-FFF2-40B4-BE49-F238E27FC236}">
                <a16:creationId xmlns:a16="http://schemas.microsoft.com/office/drawing/2014/main" id="{4C798CF0-CC70-DCC7-6A06-D9618DD0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28" r="35930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financial graph">
            <a:extLst>
              <a:ext uri="{FF2B5EF4-FFF2-40B4-BE49-F238E27FC236}">
                <a16:creationId xmlns:a16="http://schemas.microsoft.com/office/drawing/2014/main" id="{0E671094-6C29-B51D-CC04-4D0C5877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15" r="23629"/>
          <a:stretch>
            <a:fillRect/>
          </a:stretch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n-MY" sz="350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033591"/>
            <a:ext cx="3494817" cy="3374137"/>
          </a:xfrm>
        </p:spPr>
        <p:txBody>
          <a:bodyPr anchor="ctr">
            <a:normAutofit/>
          </a:bodyPr>
          <a:lstStyle/>
          <a:p>
            <a:r>
              <a:rPr lang="en-MY" sz="2400" dirty="0"/>
              <a:t>Start Small: Test AI tools on a limited dataset.</a:t>
            </a:r>
          </a:p>
          <a:p>
            <a:r>
              <a:rPr lang="en-MY" sz="2400" dirty="0"/>
              <a:t>Monitor Performance: Regular evaluation of AI integrations.</a:t>
            </a:r>
          </a:p>
          <a:p>
            <a:r>
              <a:rPr lang="en-MY" sz="2400" dirty="0"/>
              <a:t>User Feedback: Collect feedback to refine implementations.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162" y="1076324"/>
            <a:ext cx="4704588" cy="1535051"/>
          </a:xfrm>
        </p:spPr>
        <p:txBody>
          <a:bodyPr anchor="b">
            <a:normAutofit/>
          </a:bodyPr>
          <a:lstStyle/>
          <a:p>
            <a:r>
              <a:rPr lang="en-MY" sz="4500"/>
              <a:t>Future of AI in DSpace</a:t>
            </a:r>
          </a:p>
        </p:txBody>
      </p:sp>
      <p:pic>
        <p:nvPicPr>
          <p:cNvPr id="5" name="Picture 4" descr="Blue blocks and networks technology background">
            <a:extLst>
              <a:ext uri="{FF2B5EF4-FFF2-40B4-BE49-F238E27FC236}">
                <a16:creationId xmlns:a16="http://schemas.microsoft.com/office/drawing/2014/main" id="{E84861C4-199C-2CF8-FBDB-3F4BA324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87" r="51598" b="-446"/>
          <a:stretch>
            <a:fillRect/>
          </a:stretch>
        </p:blipFill>
        <p:spPr>
          <a:xfrm>
            <a:off x="20" y="10"/>
            <a:ext cx="3378973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79326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444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62" y="3351276"/>
            <a:ext cx="4704588" cy="2825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2400" dirty="0"/>
              <a:t>Potential Developments:</a:t>
            </a:r>
          </a:p>
          <a:p>
            <a:r>
              <a:rPr lang="en-MY" sz="2400" dirty="0"/>
              <a:t>- AI for </a:t>
            </a:r>
            <a:r>
              <a:rPr lang="en-MY" sz="2400" dirty="0" err="1"/>
              <a:t>analyzing</a:t>
            </a:r>
            <a:r>
              <a:rPr lang="en-MY" sz="2400" dirty="0"/>
              <a:t> data trends.</a:t>
            </a:r>
          </a:p>
          <a:p>
            <a:r>
              <a:rPr lang="en-MY" sz="2400" dirty="0"/>
              <a:t>- Integration of deep learning for complex document analysis.</a:t>
            </a:r>
          </a:p>
          <a:p>
            <a:pPr marL="0" indent="0">
              <a:buNone/>
            </a:pPr>
            <a:r>
              <a:rPr lang="en-MY" sz="2400" dirty="0"/>
              <a:t>Community Role:</a:t>
            </a:r>
          </a:p>
          <a:p>
            <a:r>
              <a:rPr lang="en-MY" sz="2400" dirty="0"/>
              <a:t>- Collaborate to enhance repository technologies.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against red wall">
            <a:extLst>
              <a:ext uri="{FF2B5EF4-FFF2-40B4-BE49-F238E27FC236}">
                <a16:creationId xmlns:a16="http://schemas.microsoft.com/office/drawing/2014/main" id="{0ECFF16C-780A-EA15-43AF-FCB9275D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209" r="1505" b="1"/>
          <a:stretch>
            <a:fillRect/>
          </a:stretch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n-MY" sz="3500"/>
              <a:t>Discussion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884929"/>
            <a:ext cx="3494817" cy="3374137"/>
          </a:xfrm>
        </p:spPr>
        <p:txBody>
          <a:bodyPr anchor="ctr">
            <a:normAutofit/>
          </a:bodyPr>
          <a:lstStyle/>
          <a:p>
            <a:endParaRPr lang="en-MY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AAC87C-4BFD-61DD-FC51-4F8993485A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C70E5EB-1640-118B-8834-D394912A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MY" sz="4100" dirty="0">
                <a:solidFill>
                  <a:schemeClr val="bg1"/>
                </a:solidFill>
              </a:rPr>
              <a:t> Objectives</a:t>
            </a:r>
          </a:p>
        </p:txBody>
      </p:sp>
      <p:grpSp>
        <p:nvGrpSpPr>
          <p:cNvPr id="36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801B89F2-76A7-25ED-6599-971BF4A71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94473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>
            <a:normAutofit/>
          </a:bodyPr>
          <a:lstStyle/>
          <a:p>
            <a:r>
              <a:rPr lang="en-MY"/>
              <a:t>Introduction to DSpace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779" y="713313"/>
            <a:ext cx="4762248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MY" sz="2400" dirty="0" err="1"/>
              <a:t>DSpace</a:t>
            </a:r>
            <a:r>
              <a:rPr lang="en-MY" sz="2400" dirty="0"/>
              <a:t> is an open-source platform for building digital repositories.</a:t>
            </a:r>
          </a:p>
          <a:p>
            <a:r>
              <a:rPr lang="en-MY" sz="2400" dirty="0"/>
              <a:t>Uses: Managing, storing, and accessing digital collections like theses, articles, and research data.</a:t>
            </a:r>
          </a:p>
          <a:p>
            <a:pPr marL="0" indent="0">
              <a:buNone/>
            </a:pPr>
            <a:r>
              <a:rPr lang="en-MY" sz="2400" dirty="0"/>
              <a:t>Usage Scenarios:</a:t>
            </a:r>
          </a:p>
          <a:p>
            <a:r>
              <a:rPr lang="en-MY" sz="2400" dirty="0"/>
              <a:t>- Universities storing student theses.</a:t>
            </a:r>
          </a:p>
          <a:p>
            <a:r>
              <a:rPr lang="en-MY" sz="2400" dirty="0"/>
              <a:t>- Archival organizations preserving historical documents.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robot using a laptop sitting on a blue chair">
            <a:extLst>
              <a:ext uri="{FF2B5EF4-FFF2-40B4-BE49-F238E27FC236}">
                <a16:creationId xmlns:a16="http://schemas.microsoft.com/office/drawing/2014/main" id="{D9D908AE-B184-18E9-FAEE-F69082C6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220" r="6499"/>
          <a:stretch>
            <a:fillRect/>
          </a:stretch>
        </p:blipFill>
        <p:spPr>
          <a:xfrm>
            <a:off x="20" y="-210067"/>
            <a:ext cx="4057627" cy="6858002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545785"/>
          </a:xfrm>
        </p:spPr>
        <p:txBody>
          <a:bodyPr>
            <a:normAutofit fontScale="90000"/>
          </a:bodyPr>
          <a:lstStyle/>
          <a:p>
            <a:r>
              <a:rPr lang="en-MY" sz="3500"/>
              <a:t>What is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10066"/>
            <a:ext cx="3935505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MY" sz="2000" dirty="0"/>
              <a:t>Artificial Intelligence (AI) is the simulation of human intelligence by machines.</a:t>
            </a:r>
          </a:p>
          <a:p>
            <a:pPr marL="0" indent="0">
              <a:buNone/>
            </a:pPr>
            <a:r>
              <a:rPr lang="en-MY" sz="2000" dirty="0"/>
              <a:t>Examples of AI Applications:</a:t>
            </a:r>
          </a:p>
          <a:p>
            <a:r>
              <a:rPr lang="en-MY" sz="2000" dirty="0"/>
              <a:t>- Recommendation Systems (e.g., Netflix, YouTube).</a:t>
            </a:r>
          </a:p>
          <a:p>
            <a:r>
              <a:rPr lang="en-MY" sz="2000" dirty="0"/>
              <a:t>- Virtual Assistants (e.g., Siri, Google Assistant).</a:t>
            </a:r>
          </a:p>
          <a:p>
            <a:pPr marL="0" indent="0">
              <a:buNone/>
            </a:pPr>
            <a:r>
              <a:rPr lang="en-MY" sz="2000" dirty="0"/>
              <a:t>Relevance to Repositories:</a:t>
            </a:r>
          </a:p>
          <a:p>
            <a:r>
              <a:rPr lang="en-MY" sz="2000" dirty="0"/>
              <a:t>- Assists in automation, advanced search, and metadata analysis.</a:t>
            </a:r>
          </a:p>
          <a:p>
            <a:pPr marL="0" indent="0">
              <a:buNone/>
            </a:pPr>
            <a:r>
              <a:rPr lang="en-MY" sz="2000" dirty="0">
                <a:solidFill>
                  <a:schemeClr val="tx1">
                    <a:alpha val="80000"/>
                  </a:schemeClr>
                </a:solidFill>
              </a:rPr>
              <a:t>Why Integrate AI with </a:t>
            </a:r>
            <a:r>
              <a:rPr lang="en-MY" sz="2000" dirty="0" err="1">
                <a:solidFill>
                  <a:schemeClr val="tx1">
                    <a:alpha val="80000"/>
                  </a:schemeClr>
                </a:solidFill>
              </a:rPr>
              <a:t>DSpace</a:t>
            </a:r>
            <a:r>
              <a:rPr lang="en-MY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r>
              <a:rPr lang="en-MY" sz="2000" dirty="0">
                <a:solidFill>
                  <a:schemeClr val="tx1">
                    <a:alpha val="80000"/>
                  </a:schemeClr>
                </a:solidFill>
              </a:rPr>
              <a:t>- Improved Metadata, Enhanced Discovery, Efficient Workflows, Personalized Experience</a:t>
            </a:r>
            <a:endParaRPr lang="en-MY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MY" sz="3400">
                <a:solidFill>
                  <a:schemeClr val="bg1"/>
                </a:solidFill>
              </a:rPr>
              <a:t>AI Applications in DSpace Repository</a:t>
            </a:r>
          </a:p>
        </p:txBody>
      </p:sp>
      <p:grpSp>
        <p:nvGrpSpPr>
          <p:cNvPr id="362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363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4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65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225329-9611-5C5A-00C2-0897CD36C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384687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MY" sz="5400"/>
              <a:t>Examples of Free AI Tools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7F8999-244C-4F66-0809-DF80E16BD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492389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bot using a laptop sitting on a blue chair">
            <a:extLst>
              <a:ext uri="{FF2B5EF4-FFF2-40B4-BE49-F238E27FC236}">
                <a16:creationId xmlns:a16="http://schemas.microsoft.com/office/drawing/2014/main" id="{BC115E5C-2831-1450-D019-28B451BA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670" r="6049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MY" sz="3500" dirty="0"/>
              <a:t>AI Tools for User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lang="en-MY" sz="2800" dirty="0"/>
              <a:t>IBM Watson Assistant: Chatbot for answering user queries.</a:t>
            </a:r>
          </a:p>
          <a:p>
            <a:r>
              <a:rPr lang="en-MY" sz="2800" dirty="0" err="1"/>
              <a:t>Dialogflow</a:t>
            </a:r>
            <a:r>
              <a:rPr lang="en-MY" sz="2800" dirty="0"/>
              <a:t>: Conversational AI for enhancing user experience.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AI Use Cases in DSpace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dirty="0"/>
              <a:t>Automated tagging and categorization of documents.</a:t>
            </a:r>
          </a:p>
          <a:p>
            <a:r>
              <a:rPr lang="en-US" dirty="0"/>
              <a:t>Decision making process</a:t>
            </a:r>
            <a:endParaRPr dirty="0"/>
          </a:p>
          <a:p>
            <a:r>
              <a:rPr dirty="0"/>
              <a:t>Data validation and metadata management.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983" y="741392"/>
            <a:ext cx="2526926" cy="877202"/>
          </a:xfrm>
        </p:spPr>
        <p:txBody>
          <a:bodyPr anchor="b">
            <a:normAutofit fontScale="90000"/>
          </a:bodyPr>
          <a:lstStyle/>
          <a:p>
            <a:r>
              <a:rPr lang="en-MY" sz="2800" dirty="0"/>
              <a:t>Case Studies and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96970-B15A-06CA-2E28-411FE441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91" r="29547"/>
          <a:stretch>
            <a:fillRect/>
          </a:stretch>
        </p:blipFill>
        <p:spPr>
          <a:xfrm>
            <a:off x="20" y="10"/>
            <a:ext cx="5542677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983" y="2102552"/>
            <a:ext cx="2526926" cy="3447832"/>
          </a:xfrm>
        </p:spPr>
        <p:txBody>
          <a:bodyPr anchor="t">
            <a:noAutofit/>
          </a:bodyPr>
          <a:lstStyle/>
          <a:p>
            <a:r>
              <a:rPr lang="en-MY" sz="2000" dirty="0"/>
              <a:t>Case Study 1: Metadata Enrichment – </a:t>
            </a:r>
            <a:r>
              <a:rPr lang="en-MY" sz="2000" dirty="0" err="1"/>
              <a:t>Universiti</a:t>
            </a:r>
            <a:r>
              <a:rPr lang="en-MY" sz="2000" dirty="0"/>
              <a:t> Malaysia Terengganu improved metadata quality by 30%.</a:t>
            </a:r>
          </a:p>
          <a:p>
            <a:r>
              <a:rPr lang="en-MY" sz="2000" dirty="0"/>
              <a:t>Case Study 2: Statistic 25% access increase each year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7.0.6602"/>
  <p:tag name="SLIDO_PRESENTATION_ID" val="5370142c-af34-4a4c-9df5-219f902d99f1"/>
  <p:tag name="SLIDO_EVENT_UUID" val="ee594119-ce5e-4ef5-920d-d08835c28cdf"/>
  <p:tag name="SLIDO_EVENT_SECTION_UUID" val="7b72d534-2a01-452f-b8cb-4186bcf1b2d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485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AI Applications in DSpace Repository</vt:lpstr>
      <vt:lpstr> Objectives</vt:lpstr>
      <vt:lpstr>Introduction to DSpace</vt:lpstr>
      <vt:lpstr>What is AI?</vt:lpstr>
      <vt:lpstr>AI Applications in DSpace Repository</vt:lpstr>
      <vt:lpstr>Examples of Free AI Tools</vt:lpstr>
      <vt:lpstr>AI Tools for User Support</vt:lpstr>
      <vt:lpstr>AI Use Cases in DSpace</vt:lpstr>
      <vt:lpstr>Case Studies and Examples</vt:lpstr>
      <vt:lpstr>Challenges and Solutions</vt:lpstr>
      <vt:lpstr>Hands-on Demonstration Ideas</vt:lpstr>
      <vt:lpstr>Best Practices</vt:lpstr>
      <vt:lpstr>Future of AI in DSpace</vt:lpstr>
      <vt:lpstr>Discussion and Q&amp;A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Applications in DSpace Repository</dc:title>
  <dc:subject/>
  <dc:creator/>
  <cp:keywords/>
  <dc:description>generated using python-pptx</dc:description>
  <cp:lastModifiedBy>MOHD HAIROLANUAR BIN MOHAMMAD</cp:lastModifiedBy>
  <cp:revision>4</cp:revision>
  <dcterms:created xsi:type="dcterms:W3CDTF">2013-01-27T09:14:16Z</dcterms:created>
  <dcterms:modified xsi:type="dcterms:W3CDTF">2025-06-09T10:06:47Z</dcterms:modified>
  <cp:category/>
</cp:coreProperties>
</file>