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256" r:id="rId12"/>
    <p:sldId id="276" r:id="rId13"/>
    <p:sldId id="278" r:id="rId14"/>
    <p:sldId id="257" r:id="rId15"/>
    <p:sldId id="258" r:id="rId16"/>
    <p:sldId id="259" r:id="rId17"/>
    <p:sldId id="260" r:id="rId18"/>
    <p:sldId id="261" r:id="rId19"/>
    <p:sldId id="262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3" r:id="rId29"/>
    <p:sldId id="289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640"/>
  </p:normalViewPr>
  <p:slideViewPr>
    <p:cSldViewPr snapToGrid="0" snapToObjects="1">
      <p:cViewPr varScale="1">
        <p:scale>
          <a:sx n="97" d="100"/>
          <a:sy n="97" d="100"/>
        </p:scale>
        <p:origin x="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6.svg"/><Relationship Id="rId16" Type="http://schemas.openxmlformats.org/officeDocument/2006/relationships/image" Target="../media/image70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57.png"/><Relationship Id="rId7" Type="http://schemas.openxmlformats.org/officeDocument/2006/relationships/image" Target="../media/image87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5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6.svg"/><Relationship Id="rId16" Type="http://schemas.openxmlformats.org/officeDocument/2006/relationships/image" Target="../media/image70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57.png"/><Relationship Id="rId7" Type="http://schemas.openxmlformats.org/officeDocument/2006/relationships/image" Target="../media/image87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5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340C0-D95C-4308-8EE6-8D67E53F33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735E7F7-AA50-4C5C-9B93-13C132E6FC0A}">
      <dgm:prSet/>
      <dgm:spPr/>
      <dgm:t>
        <a:bodyPr/>
        <a:lstStyle/>
        <a:p>
          <a:r>
            <a:rPr lang="en-US"/>
            <a:t>Created in 2002 by the Massachusetts Institute of Technology (MIT) and Hewlett-Packard (HP).</a:t>
          </a:r>
        </a:p>
      </dgm:t>
    </dgm:pt>
    <dgm:pt modelId="{9593E6B0-017D-4B3F-9D78-A2EC1C4846E3}" type="parTrans" cxnId="{ADFE3928-1E4B-486F-81B9-8812550955E0}">
      <dgm:prSet/>
      <dgm:spPr/>
      <dgm:t>
        <a:bodyPr/>
        <a:lstStyle/>
        <a:p>
          <a:endParaRPr lang="en-US"/>
        </a:p>
      </dgm:t>
    </dgm:pt>
    <dgm:pt modelId="{B84A882B-0C85-4ADD-84D4-00A48C16EFF9}" type="sibTrans" cxnId="{ADFE3928-1E4B-486F-81B9-8812550955E0}">
      <dgm:prSet/>
      <dgm:spPr/>
      <dgm:t>
        <a:bodyPr/>
        <a:lstStyle/>
        <a:p>
          <a:endParaRPr lang="en-US"/>
        </a:p>
      </dgm:t>
    </dgm:pt>
    <dgm:pt modelId="{60E80874-0547-44AC-B701-AC2E3630B129}">
      <dgm:prSet/>
      <dgm:spPr/>
      <dgm:t>
        <a:bodyPr/>
        <a:lstStyle/>
        <a:p>
          <a:r>
            <a:rPr lang="en-US"/>
            <a:t>Developed to provide systematic and open access to digital materials.</a:t>
          </a:r>
        </a:p>
      </dgm:t>
    </dgm:pt>
    <dgm:pt modelId="{7E24D522-EBD5-4873-A30A-A5717D94077B}" type="parTrans" cxnId="{5A9C79DB-55FB-4547-805B-4AC81CF9E7F2}">
      <dgm:prSet/>
      <dgm:spPr/>
      <dgm:t>
        <a:bodyPr/>
        <a:lstStyle/>
        <a:p>
          <a:endParaRPr lang="en-US"/>
        </a:p>
      </dgm:t>
    </dgm:pt>
    <dgm:pt modelId="{B29F0140-E2F6-4568-AFDD-64D5A12FD3DA}" type="sibTrans" cxnId="{5A9C79DB-55FB-4547-805B-4AC81CF9E7F2}">
      <dgm:prSet/>
      <dgm:spPr/>
      <dgm:t>
        <a:bodyPr/>
        <a:lstStyle/>
        <a:p>
          <a:endParaRPr lang="en-US"/>
        </a:p>
      </dgm:t>
    </dgm:pt>
    <dgm:pt modelId="{776EF3BC-72EC-4C19-AC5A-B9387EAE6D48}">
      <dgm:prSet/>
      <dgm:spPr/>
      <dgm:t>
        <a:bodyPr/>
        <a:lstStyle/>
        <a:p>
          <a:r>
            <a:rPr lang="en-US"/>
            <a:t>Open-source nature allows customization and use by various institutions worldwide without licensing fees.</a:t>
          </a:r>
        </a:p>
      </dgm:t>
    </dgm:pt>
    <dgm:pt modelId="{50EC6C6F-C093-41D8-93E4-D1FA70C858D6}" type="parTrans" cxnId="{3469E67B-8112-453E-AD6B-02D08483F35A}">
      <dgm:prSet/>
      <dgm:spPr/>
      <dgm:t>
        <a:bodyPr/>
        <a:lstStyle/>
        <a:p>
          <a:endParaRPr lang="en-US"/>
        </a:p>
      </dgm:t>
    </dgm:pt>
    <dgm:pt modelId="{96940EB9-711C-43A4-B989-C715D3371FE6}" type="sibTrans" cxnId="{3469E67B-8112-453E-AD6B-02D08483F35A}">
      <dgm:prSet/>
      <dgm:spPr/>
      <dgm:t>
        <a:bodyPr/>
        <a:lstStyle/>
        <a:p>
          <a:endParaRPr lang="en-US"/>
        </a:p>
      </dgm:t>
    </dgm:pt>
    <dgm:pt modelId="{DAD093C1-B672-4395-B191-C82CBE890888}" type="pres">
      <dgm:prSet presAssocID="{294340C0-D95C-4308-8EE6-8D67E53F33BE}" presName="root" presStyleCnt="0">
        <dgm:presLayoutVars>
          <dgm:dir/>
          <dgm:resizeHandles val="exact"/>
        </dgm:presLayoutVars>
      </dgm:prSet>
      <dgm:spPr/>
    </dgm:pt>
    <dgm:pt modelId="{65BECA53-26D2-4620-8FA6-6269056C42DA}" type="pres">
      <dgm:prSet presAssocID="{5735E7F7-AA50-4C5C-9B93-13C132E6FC0A}" presName="compNode" presStyleCnt="0"/>
      <dgm:spPr/>
    </dgm:pt>
    <dgm:pt modelId="{4F315C7A-D422-432F-A369-987DC656F5D1}" type="pres">
      <dgm:prSet presAssocID="{5735E7F7-AA50-4C5C-9B93-13C132E6FC0A}" presName="bgRect" presStyleLbl="bgShp" presStyleIdx="0" presStyleCnt="3"/>
      <dgm:spPr/>
    </dgm:pt>
    <dgm:pt modelId="{5B5B41D0-CBDC-44A4-82AE-A744B88ABDEE}" type="pres">
      <dgm:prSet presAssocID="{5735E7F7-AA50-4C5C-9B93-13C132E6FC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492ACB2-A8E8-4217-A8D1-5B6BC30E4E6A}" type="pres">
      <dgm:prSet presAssocID="{5735E7F7-AA50-4C5C-9B93-13C132E6FC0A}" presName="spaceRect" presStyleCnt="0"/>
      <dgm:spPr/>
    </dgm:pt>
    <dgm:pt modelId="{7B4166E1-A0EE-411B-A9E5-C9F3A49D57E2}" type="pres">
      <dgm:prSet presAssocID="{5735E7F7-AA50-4C5C-9B93-13C132E6FC0A}" presName="parTx" presStyleLbl="revTx" presStyleIdx="0" presStyleCnt="3">
        <dgm:presLayoutVars>
          <dgm:chMax val="0"/>
          <dgm:chPref val="0"/>
        </dgm:presLayoutVars>
      </dgm:prSet>
      <dgm:spPr/>
    </dgm:pt>
    <dgm:pt modelId="{0D5839B7-0509-40BC-86E6-AE703C856C69}" type="pres">
      <dgm:prSet presAssocID="{B84A882B-0C85-4ADD-84D4-00A48C16EFF9}" presName="sibTrans" presStyleCnt="0"/>
      <dgm:spPr/>
    </dgm:pt>
    <dgm:pt modelId="{145ABEB2-5103-403E-9E35-BBF1AF67343A}" type="pres">
      <dgm:prSet presAssocID="{60E80874-0547-44AC-B701-AC2E3630B129}" presName="compNode" presStyleCnt="0"/>
      <dgm:spPr/>
    </dgm:pt>
    <dgm:pt modelId="{8D2518E7-B9BD-40DF-BA76-06A5CDD9BF57}" type="pres">
      <dgm:prSet presAssocID="{60E80874-0547-44AC-B701-AC2E3630B129}" presName="bgRect" presStyleLbl="bgShp" presStyleIdx="1" presStyleCnt="3"/>
      <dgm:spPr/>
    </dgm:pt>
    <dgm:pt modelId="{32036C46-439E-4106-A304-56234EB19D5E}" type="pres">
      <dgm:prSet presAssocID="{60E80874-0547-44AC-B701-AC2E3630B1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58C8F29-41EA-4314-A006-72A5172AE434}" type="pres">
      <dgm:prSet presAssocID="{60E80874-0547-44AC-B701-AC2E3630B129}" presName="spaceRect" presStyleCnt="0"/>
      <dgm:spPr/>
    </dgm:pt>
    <dgm:pt modelId="{4E85E535-6F91-4972-9FAD-1DE73AA6581E}" type="pres">
      <dgm:prSet presAssocID="{60E80874-0547-44AC-B701-AC2E3630B129}" presName="parTx" presStyleLbl="revTx" presStyleIdx="1" presStyleCnt="3">
        <dgm:presLayoutVars>
          <dgm:chMax val="0"/>
          <dgm:chPref val="0"/>
        </dgm:presLayoutVars>
      </dgm:prSet>
      <dgm:spPr/>
    </dgm:pt>
    <dgm:pt modelId="{DFCD41BA-50CF-4217-B0DC-89DE36EEB4E1}" type="pres">
      <dgm:prSet presAssocID="{B29F0140-E2F6-4568-AFDD-64D5A12FD3DA}" presName="sibTrans" presStyleCnt="0"/>
      <dgm:spPr/>
    </dgm:pt>
    <dgm:pt modelId="{10D2D94A-11FB-4032-9D56-C21BB3245CF4}" type="pres">
      <dgm:prSet presAssocID="{776EF3BC-72EC-4C19-AC5A-B9387EAE6D48}" presName="compNode" presStyleCnt="0"/>
      <dgm:spPr/>
    </dgm:pt>
    <dgm:pt modelId="{187C505F-E2B0-46BE-BDC0-0F69534C8026}" type="pres">
      <dgm:prSet presAssocID="{776EF3BC-72EC-4C19-AC5A-B9387EAE6D48}" presName="bgRect" presStyleLbl="bgShp" presStyleIdx="2" presStyleCnt="3"/>
      <dgm:spPr/>
    </dgm:pt>
    <dgm:pt modelId="{38C0427A-A70C-48B6-87CB-6A2FB2E6BEF1}" type="pres">
      <dgm:prSet presAssocID="{776EF3BC-72EC-4C19-AC5A-B9387EAE6D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7B8F57B-2207-477F-A526-B27D2619C1BA}" type="pres">
      <dgm:prSet presAssocID="{776EF3BC-72EC-4C19-AC5A-B9387EAE6D48}" presName="spaceRect" presStyleCnt="0"/>
      <dgm:spPr/>
    </dgm:pt>
    <dgm:pt modelId="{278A21F0-305D-4D27-B40A-19565E7B8CB2}" type="pres">
      <dgm:prSet presAssocID="{776EF3BC-72EC-4C19-AC5A-B9387EAE6D4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6D4750D-7DDF-4F2D-815E-A31049A516C7}" type="presOf" srcId="{294340C0-D95C-4308-8EE6-8D67E53F33BE}" destId="{DAD093C1-B672-4395-B191-C82CBE890888}" srcOrd="0" destOrd="0" presId="urn:microsoft.com/office/officeart/2018/2/layout/IconVerticalSolidList"/>
    <dgm:cxn modelId="{ADFE3928-1E4B-486F-81B9-8812550955E0}" srcId="{294340C0-D95C-4308-8EE6-8D67E53F33BE}" destId="{5735E7F7-AA50-4C5C-9B93-13C132E6FC0A}" srcOrd="0" destOrd="0" parTransId="{9593E6B0-017D-4B3F-9D78-A2EC1C4846E3}" sibTransId="{B84A882B-0C85-4ADD-84D4-00A48C16EFF9}"/>
    <dgm:cxn modelId="{08736D3A-E1E3-475C-9320-75BA50284717}" type="presOf" srcId="{5735E7F7-AA50-4C5C-9B93-13C132E6FC0A}" destId="{7B4166E1-A0EE-411B-A9E5-C9F3A49D57E2}" srcOrd="0" destOrd="0" presId="urn:microsoft.com/office/officeart/2018/2/layout/IconVerticalSolidList"/>
    <dgm:cxn modelId="{3469E67B-8112-453E-AD6B-02D08483F35A}" srcId="{294340C0-D95C-4308-8EE6-8D67E53F33BE}" destId="{776EF3BC-72EC-4C19-AC5A-B9387EAE6D48}" srcOrd="2" destOrd="0" parTransId="{50EC6C6F-C093-41D8-93E4-D1FA70C858D6}" sibTransId="{96940EB9-711C-43A4-B989-C715D3371FE6}"/>
    <dgm:cxn modelId="{9335DB96-E991-494C-A435-E870E2F31E02}" type="presOf" srcId="{60E80874-0547-44AC-B701-AC2E3630B129}" destId="{4E85E535-6F91-4972-9FAD-1DE73AA6581E}" srcOrd="0" destOrd="0" presId="urn:microsoft.com/office/officeart/2018/2/layout/IconVerticalSolidList"/>
    <dgm:cxn modelId="{7F6C38B1-AD28-46F4-B1F1-534A5281D303}" type="presOf" srcId="{776EF3BC-72EC-4C19-AC5A-B9387EAE6D48}" destId="{278A21F0-305D-4D27-B40A-19565E7B8CB2}" srcOrd="0" destOrd="0" presId="urn:microsoft.com/office/officeart/2018/2/layout/IconVerticalSolidList"/>
    <dgm:cxn modelId="{5A9C79DB-55FB-4547-805B-4AC81CF9E7F2}" srcId="{294340C0-D95C-4308-8EE6-8D67E53F33BE}" destId="{60E80874-0547-44AC-B701-AC2E3630B129}" srcOrd="1" destOrd="0" parTransId="{7E24D522-EBD5-4873-A30A-A5717D94077B}" sibTransId="{B29F0140-E2F6-4568-AFDD-64D5A12FD3DA}"/>
    <dgm:cxn modelId="{25577546-4A0C-4DF1-A8FD-DF989C6782A5}" type="presParOf" srcId="{DAD093C1-B672-4395-B191-C82CBE890888}" destId="{65BECA53-26D2-4620-8FA6-6269056C42DA}" srcOrd="0" destOrd="0" presId="urn:microsoft.com/office/officeart/2018/2/layout/IconVerticalSolidList"/>
    <dgm:cxn modelId="{2C03AFCD-CE3C-46DB-B8ED-1C3CBE7FF53F}" type="presParOf" srcId="{65BECA53-26D2-4620-8FA6-6269056C42DA}" destId="{4F315C7A-D422-432F-A369-987DC656F5D1}" srcOrd="0" destOrd="0" presId="urn:microsoft.com/office/officeart/2018/2/layout/IconVerticalSolidList"/>
    <dgm:cxn modelId="{777EFECB-2980-4035-93EB-2EFE8975A9F1}" type="presParOf" srcId="{65BECA53-26D2-4620-8FA6-6269056C42DA}" destId="{5B5B41D0-CBDC-44A4-82AE-A744B88ABDEE}" srcOrd="1" destOrd="0" presId="urn:microsoft.com/office/officeart/2018/2/layout/IconVerticalSolidList"/>
    <dgm:cxn modelId="{13D57F98-7B2E-4A52-ADDA-A526DE4CBBCA}" type="presParOf" srcId="{65BECA53-26D2-4620-8FA6-6269056C42DA}" destId="{E492ACB2-A8E8-4217-A8D1-5B6BC30E4E6A}" srcOrd="2" destOrd="0" presId="urn:microsoft.com/office/officeart/2018/2/layout/IconVerticalSolidList"/>
    <dgm:cxn modelId="{0404F0AA-10E5-4E0E-963A-B37A8D82391B}" type="presParOf" srcId="{65BECA53-26D2-4620-8FA6-6269056C42DA}" destId="{7B4166E1-A0EE-411B-A9E5-C9F3A49D57E2}" srcOrd="3" destOrd="0" presId="urn:microsoft.com/office/officeart/2018/2/layout/IconVerticalSolidList"/>
    <dgm:cxn modelId="{755966F8-3B2B-4FE0-B85A-A3F72C336AF8}" type="presParOf" srcId="{DAD093C1-B672-4395-B191-C82CBE890888}" destId="{0D5839B7-0509-40BC-86E6-AE703C856C69}" srcOrd="1" destOrd="0" presId="urn:microsoft.com/office/officeart/2018/2/layout/IconVerticalSolidList"/>
    <dgm:cxn modelId="{99E78903-8580-40D1-8091-69F45C121BCE}" type="presParOf" srcId="{DAD093C1-B672-4395-B191-C82CBE890888}" destId="{145ABEB2-5103-403E-9E35-BBF1AF67343A}" srcOrd="2" destOrd="0" presId="urn:microsoft.com/office/officeart/2018/2/layout/IconVerticalSolidList"/>
    <dgm:cxn modelId="{C80FCF9C-82CD-40B0-97DD-7DE38EED7358}" type="presParOf" srcId="{145ABEB2-5103-403E-9E35-BBF1AF67343A}" destId="{8D2518E7-B9BD-40DF-BA76-06A5CDD9BF57}" srcOrd="0" destOrd="0" presId="urn:microsoft.com/office/officeart/2018/2/layout/IconVerticalSolidList"/>
    <dgm:cxn modelId="{EF06D95C-FE7C-4421-87A0-93E79FAB1F78}" type="presParOf" srcId="{145ABEB2-5103-403E-9E35-BBF1AF67343A}" destId="{32036C46-439E-4106-A304-56234EB19D5E}" srcOrd="1" destOrd="0" presId="urn:microsoft.com/office/officeart/2018/2/layout/IconVerticalSolidList"/>
    <dgm:cxn modelId="{0CEBA14E-B2ED-464D-AC1F-9C34808D2529}" type="presParOf" srcId="{145ABEB2-5103-403E-9E35-BBF1AF67343A}" destId="{358C8F29-41EA-4314-A006-72A5172AE434}" srcOrd="2" destOrd="0" presId="urn:microsoft.com/office/officeart/2018/2/layout/IconVerticalSolidList"/>
    <dgm:cxn modelId="{741BF8A7-0C3D-4507-84EC-688F52F46D6D}" type="presParOf" srcId="{145ABEB2-5103-403E-9E35-BBF1AF67343A}" destId="{4E85E535-6F91-4972-9FAD-1DE73AA6581E}" srcOrd="3" destOrd="0" presId="urn:microsoft.com/office/officeart/2018/2/layout/IconVerticalSolidList"/>
    <dgm:cxn modelId="{BCF1AD16-6CE1-4EDB-8878-48D01E2D9CF0}" type="presParOf" srcId="{DAD093C1-B672-4395-B191-C82CBE890888}" destId="{DFCD41BA-50CF-4217-B0DC-89DE36EEB4E1}" srcOrd="3" destOrd="0" presId="urn:microsoft.com/office/officeart/2018/2/layout/IconVerticalSolidList"/>
    <dgm:cxn modelId="{922FAC9B-73F5-41FE-960D-FB5180F3AF93}" type="presParOf" srcId="{DAD093C1-B672-4395-B191-C82CBE890888}" destId="{10D2D94A-11FB-4032-9D56-C21BB3245CF4}" srcOrd="4" destOrd="0" presId="urn:microsoft.com/office/officeart/2018/2/layout/IconVerticalSolidList"/>
    <dgm:cxn modelId="{CCB2F0AF-8C85-4C9C-B1FD-5608D309B873}" type="presParOf" srcId="{10D2D94A-11FB-4032-9D56-C21BB3245CF4}" destId="{187C505F-E2B0-46BE-BDC0-0F69534C8026}" srcOrd="0" destOrd="0" presId="urn:microsoft.com/office/officeart/2018/2/layout/IconVerticalSolidList"/>
    <dgm:cxn modelId="{D8854216-303A-4C3F-876A-19E0F647B408}" type="presParOf" srcId="{10D2D94A-11FB-4032-9D56-C21BB3245CF4}" destId="{38C0427A-A70C-48B6-87CB-6A2FB2E6BEF1}" srcOrd="1" destOrd="0" presId="urn:microsoft.com/office/officeart/2018/2/layout/IconVerticalSolidList"/>
    <dgm:cxn modelId="{CC124D37-CDC3-42E8-94F5-048485447EFE}" type="presParOf" srcId="{10D2D94A-11FB-4032-9D56-C21BB3245CF4}" destId="{A7B8F57B-2207-477F-A526-B27D2619C1BA}" srcOrd="2" destOrd="0" presId="urn:microsoft.com/office/officeart/2018/2/layout/IconVerticalSolidList"/>
    <dgm:cxn modelId="{0FC7A55C-FA10-48A8-BA88-E758EA2602BF}" type="presParOf" srcId="{10D2D94A-11FB-4032-9D56-C21BB3245CF4}" destId="{278A21F0-305D-4D27-B40A-19565E7B8C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265137-E124-478E-AE40-956070C9BC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D89D304-77BF-4905-8B00-D3792B378ED0}">
      <dgm:prSet/>
      <dgm:spPr/>
      <dgm:t>
        <a:bodyPr/>
        <a:lstStyle/>
        <a:p>
          <a:r>
            <a:rPr lang="en-US"/>
            <a:t>From the Admin Dashboard, select 'Communities &amp; Collections' or 'Content Management'.</a:t>
          </a:r>
        </a:p>
      </dgm:t>
    </dgm:pt>
    <dgm:pt modelId="{E27388BE-3904-4CE0-B1BE-93D1CAD3E1B3}" type="parTrans" cxnId="{A1F9EE4E-31EE-4206-87C7-4B965B531F4F}">
      <dgm:prSet/>
      <dgm:spPr/>
      <dgm:t>
        <a:bodyPr/>
        <a:lstStyle/>
        <a:p>
          <a:endParaRPr lang="en-US"/>
        </a:p>
      </dgm:t>
    </dgm:pt>
    <dgm:pt modelId="{9FC8B060-586E-45F1-95D4-8E27FE262B3E}" type="sibTrans" cxnId="{A1F9EE4E-31EE-4206-87C7-4B965B531F4F}">
      <dgm:prSet/>
      <dgm:spPr/>
      <dgm:t>
        <a:bodyPr/>
        <a:lstStyle/>
        <a:p>
          <a:endParaRPr lang="en-US"/>
        </a:p>
      </dgm:t>
    </dgm:pt>
    <dgm:pt modelId="{264EB247-34F8-462C-B9DC-0A815FAE598B}">
      <dgm:prSet/>
      <dgm:spPr/>
      <dgm:t>
        <a:bodyPr/>
        <a:lstStyle/>
        <a:p>
          <a:r>
            <a:rPr lang="en-US"/>
            <a:t>This section presents the hierarchical layout of all communities and collections.</a:t>
          </a:r>
        </a:p>
      </dgm:t>
    </dgm:pt>
    <dgm:pt modelId="{4DBB74F8-3082-476B-B8C4-2549CF35DA08}" type="parTrans" cxnId="{8A64EED0-B94F-4FA8-BF8F-F7FC6E98BDED}">
      <dgm:prSet/>
      <dgm:spPr/>
      <dgm:t>
        <a:bodyPr/>
        <a:lstStyle/>
        <a:p>
          <a:endParaRPr lang="en-US"/>
        </a:p>
      </dgm:t>
    </dgm:pt>
    <dgm:pt modelId="{478824BC-B9AB-499A-A102-C3B630DBC27C}" type="sibTrans" cxnId="{8A64EED0-B94F-4FA8-BF8F-F7FC6E98BDED}">
      <dgm:prSet/>
      <dgm:spPr/>
      <dgm:t>
        <a:bodyPr/>
        <a:lstStyle/>
        <a:p>
          <a:endParaRPr lang="en-US"/>
        </a:p>
      </dgm:t>
    </dgm:pt>
    <dgm:pt modelId="{5D96976E-2E5E-4757-918F-AD70A8ED5667}">
      <dgm:prSet/>
      <dgm:spPr/>
      <dgm:t>
        <a:bodyPr/>
        <a:lstStyle/>
        <a:p>
          <a:r>
            <a:rPr lang="en-US"/>
            <a:t>Familiarize yourself with the current setup before adding or editing items.</a:t>
          </a:r>
        </a:p>
      </dgm:t>
    </dgm:pt>
    <dgm:pt modelId="{F85541F8-BC55-4C46-9CA9-502FDECDE215}" type="parTrans" cxnId="{DDFA1D6A-E2E3-4666-A803-8E002E0C90E2}">
      <dgm:prSet/>
      <dgm:spPr/>
      <dgm:t>
        <a:bodyPr/>
        <a:lstStyle/>
        <a:p>
          <a:endParaRPr lang="en-US"/>
        </a:p>
      </dgm:t>
    </dgm:pt>
    <dgm:pt modelId="{F865963C-17F9-477F-96DC-29772F22F93D}" type="sibTrans" cxnId="{DDFA1D6A-E2E3-4666-A803-8E002E0C90E2}">
      <dgm:prSet/>
      <dgm:spPr/>
      <dgm:t>
        <a:bodyPr/>
        <a:lstStyle/>
        <a:p>
          <a:endParaRPr lang="en-US"/>
        </a:p>
      </dgm:t>
    </dgm:pt>
    <dgm:pt modelId="{9979F1CA-D735-4E99-A338-FF60C9256325}" type="pres">
      <dgm:prSet presAssocID="{6D265137-E124-478E-AE40-956070C9BC0F}" presName="root" presStyleCnt="0">
        <dgm:presLayoutVars>
          <dgm:dir/>
          <dgm:resizeHandles val="exact"/>
        </dgm:presLayoutVars>
      </dgm:prSet>
      <dgm:spPr/>
    </dgm:pt>
    <dgm:pt modelId="{9B3CDCE9-CA7C-402E-BD95-024A45F4FDA2}" type="pres">
      <dgm:prSet presAssocID="{ED89D304-77BF-4905-8B00-D3792B378ED0}" presName="compNode" presStyleCnt="0"/>
      <dgm:spPr/>
    </dgm:pt>
    <dgm:pt modelId="{50297C77-57D5-420C-8D61-6EF7D88FEB33}" type="pres">
      <dgm:prSet presAssocID="{ED89D304-77BF-4905-8B00-D3792B378ED0}" presName="bgRect" presStyleLbl="bgShp" presStyleIdx="0" presStyleCnt="3"/>
      <dgm:spPr/>
    </dgm:pt>
    <dgm:pt modelId="{A28E9DE0-BCDC-4BE7-B743-DB1A9176634C}" type="pres">
      <dgm:prSet presAssocID="{ED89D304-77BF-4905-8B00-D3792B378ED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2A389C8-B0FD-4999-B3B2-7ACEEEFE6EE7}" type="pres">
      <dgm:prSet presAssocID="{ED89D304-77BF-4905-8B00-D3792B378ED0}" presName="spaceRect" presStyleCnt="0"/>
      <dgm:spPr/>
    </dgm:pt>
    <dgm:pt modelId="{AD7BB681-777E-41AE-96D3-123A35ADC510}" type="pres">
      <dgm:prSet presAssocID="{ED89D304-77BF-4905-8B00-D3792B378ED0}" presName="parTx" presStyleLbl="revTx" presStyleIdx="0" presStyleCnt="3">
        <dgm:presLayoutVars>
          <dgm:chMax val="0"/>
          <dgm:chPref val="0"/>
        </dgm:presLayoutVars>
      </dgm:prSet>
      <dgm:spPr/>
    </dgm:pt>
    <dgm:pt modelId="{56E85520-699D-4360-ACBE-49A9F0E6DD42}" type="pres">
      <dgm:prSet presAssocID="{9FC8B060-586E-45F1-95D4-8E27FE262B3E}" presName="sibTrans" presStyleCnt="0"/>
      <dgm:spPr/>
    </dgm:pt>
    <dgm:pt modelId="{37F828E1-DFBF-459B-9050-47EDEDDE1CEC}" type="pres">
      <dgm:prSet presAssocID="{264EB247-34F8-462C-B9DC-0A815FAE598B}" presName="compNode" presStyleCnt="0"/>
      <dgm:spPr/>
    </dgm:pt>
    <dgm:pt modelId="{DD0D2D24-E8DE-40ED-BE46-BC5F154309BD}" type="pres">
      <dgm:prSet presAssocID="{264EB247-34F8-462C-B9DC-0A815FAE598B}" presName="bgRect" presStyleLbl="bgShp" presStyleIdx="1" presStyleCnt="3"/>
      <dgm:spPr/>
    </dgm:pt>
    <dgm:pt modelId="{45353A41-EF49-4C18-A94D-A883514F269A}" type="pres">
      <dgm:prSet presAssocID="{264EB247-34F8-462C-B9DC-0A815FAE59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1D45C2AF-A577-41A6-B9F6-0C68D0A292C7}" type="pres">
      <dgm:prSet presAssocID="{264EB247-34F8-462C-B9DC-0A815FAE598B}" presName="spaceRect" presStyleCnt="0"/>
      <dgm:spPr/>
    </dgm:pt>
    <dgm:pt modelId="{D86ED34B-F46C-4C79-A367-DA1D1AF96B3E}" type="pres">
      <dgm:prSet presAssocID="{264EB247-34F8-462C-B9DC-0A815FAE598B}" presName="parTx" presStyleLbl="revTx" presStyleIdx="1" presStyleCnt="3">
        <dgm:presLayoutVars>
          <dgm:chMax val="0"/>
          <dgm:chPref val="0"/>
        </dgm:presLayoutVars>
      </dgm:prSet>
      <dgm:spPr/>
    </dgm:pt>
    <dgm:pt modelId="{E0442A8E-2593-45C2-B260-7F17583019D1}" type="pres">
      <dgm:prSet presAssocID="{478824BC-B9AB-499A-A102-C3B630DBC27C}" presName="sibTrans" presStyleCnt="0"/>
      <dgm:spPr/>
    </dgm:pt>
    <dgm:pt modelId="{62BF1519-D1F2-43BD-9F81-06D3C3D29FCA}" type="pres">
      <dgm:prSet presAssocID="{5D96976E-2E5E-4757-918F-AD70A8ED5667}" presName="compNode" presStyleCnt="0"/>
      <dgm:spPr/>
    </dgm:pt>
    <dgm:pt modelId="{CC064DCE-22DA-4769-B2A2-3E3D1057953C}" type="pres">
      <dgm:prSet presAssocID="{5D96976E-2E5E-4757-918F-AD70A8ED5667}" presName="bgRect" presStyleLbl="bgShp" presStyleIdx="2" presStyleCnt="3"/>
      <dgm:spPr/>
    </dgm:pt>
    <dgm:pt modelId="{A565FF27-D6F4-41A4-8843-89247FB1F222}" type="pres">
      <dgm:prSet presAssocID="{5D96976E-2E5E-4757-918F-AD70A8ED5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149654E9-7A61-413E-A471-EBE96DF1EF1F}" type="pres">
      <dgm:prSet presAssocID="{5D96976E-2E5E-4757-918F-AD70A8ED5667}" presName="spaceRect" presStyleCnt="0"/>
      <dgm:spPr/>
    </dgm:pt>
    <dgm:pt modelId="{132AB76F-D124-44C1-95A4-43D9ED4AAAC0}" type="pres">
      <dgm:prSet presAssocID="{5D96976E-2E5E-4757-918F-AD70A8ED5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1F9EE4E-31EE-4206-87C7-4B965B531F4F}" srcId="{6D265137-E124-478E-AE40-956070C9BC0F}" destId="{ED89D304-77BF-4905-8B00-D3792B378ED0}" srcOrd="0" destOrd="0" parTransId="{E27388BE-3904-4CE0-B1BE-93D1CAD3E1B3}" sibTransId="{9FC8B060-586E-45F1-95D4-8E27FE262B3E}"/>
    <dgm:cxn modelId="{5F97805E-E358-4DF4-B628-64CA28DD7EA6}" type="presOf" srcId="{264EB247-34F8-462C-B9DC-0A815FAE598B}" destId="{D86ED34B-F46C-4C79-A367-DA1D1AF96B3E}" srcOrd="0" destOrd="0" presId="urn:microsoft.com/office/officeart/2018/2/layout/IconVerticalSolidList"/>
    <dgm:cxn modelId="{DDFA1D6A-E2E3-4666-A803-8E002E0C90E2}" srcId="{6D265137-E124-478E-AE40-956070C9BC0F}" destId="{5D96976E-2E5E-4757-918F-AD70A8ED5667}" srcOrd="2" destOrd="0" parTransId="{F85541F8-BC55-4C46-9CA9-502FDECDE215}" sibTransId="{F865963C-17F9-477F-96DC-29772F22F93D}"/>
    <dgm:cxn modelId="{C6D69971-AEF4-4ED9-BA48-1262D89D20EB}" type="presOf" srcId="{6D265137-E124-478E-AE40-956070C9BC0F}" destId="{9979F1CA-D735-4E99-A338-FF60C9256325}" srcOrd="0" destOrd="0" presId="urn:microsoft.com/office/officeart/2018/2/layout/IconVerticalSolidList"/>
    <dgm:cxn modelId="{5980DFA0-115B-4C36-84FF-CB1BEF35889B}" type="presOf" srcId="{ED89D304-77BF-4905-8B00-D3792B378ED0}" destId="{AD7BB681-777E-41AE-96D3-123A35ADC510}" srcOrd="0" destOrd="0" presId="urn:microsoft.com/office/officeart/2018/2/layout/IconVerticalSolidList"/>
    <dgm:cxn modelId="{962406B5-F685-40B3-9C13-B9DC05B673FA}" type="presOf" srcId="{5D96976E-2E5E-4757-918F-AD70A8ED5667}" destId="{132AB76F-D124-44C1-95A4-43D9ED4AAAC0}" srcOrd="0" destOrd="0" presId="urn:microsoft.com/office/officeart/2018/2/layout/IconVerticalSolidList"/>
    <dgm:cxn modelId="{8A64EED0-B94F-4FA8-BF8F-F7FC6E98BDED}" srcId="{6D265137-E124-478E-AE40-956070C9BC0F}" destId="{264EB247-34F8-462C-B9DC-0A815FAE598B}" srcOrd="1" destOrd="0" parTransId="{4DBB74F8-3082-476B-B8C4-2549CF35DA08}" sibTransId="{478824BC-B9AB-499A-A102-C3B630DBC27C}"/>
    <dgm:cxn modelId="{9266AC49-6029-4D58-BA4A-4DEEB42A5CB0}" type="presParOf" srcId="{9979F1CA-D735-4E99-A338-FF60C9256325}" destId="{9B3CDCE9-CA7C-402E-BD95-024A45F4FDA2}" srcOrd="0" destOrd="0" presId="urn:microsoft.com/office/officeart/2018/2/layout/IconVerticalSolidList"/>
    <dgm:cxn modelId="{044265B3-1AF4-49A4-82ED-F5F06EC07045}" type="presParOf" srcId="{9B3CDCE9-CA7C-402E-BD95-024A45F4FDA2}" destId="{50297C77-57D5-420C-8D61-6EF7D88FEB33}" srcOrd="0" destOrd="0" presId="urn:microsoft.com/office/officeart/2018/2/layout/IconVerticalSolidList"/>
    <dgm:cxn modelId="{7D1B56FB-5B9F-4784-B3DF-0933C39B3CE3}" type="presParOf" srcId="{9B3CDCE9-CA7C-402E-BD95-024A45F4FDA2}" destId="{A28E9DE0-BCDC-4BE7-B743-DB1A9176634C}" srcOrd="1" destOrd="0" presId="urn:microsoft.com/office/officeart/2018/2/layout/IconVerticalSolidList"/>
    <dgm:cxn modelId="{D5039A6E-46B7-40D4-BEB3-341DBFF4C29A}" type="presParOf" srcId="{9B3CDCE9-CA7C-402E-BD95-024A45F4FDA2}" destId="{B2A389C8-B0FD-4999-B3B2-7ACEEEFE6EE7}" srcOrd="2" destOrd="0" presId="urn:microsoft.com/office/officeart/2018/2/layout/IconVerticalSolidList"/>
    <dgm:cxn modelId="{28FB3480-7488-462C-B36B-EB91906C80D5}" type="presParOf" srcId="{9B3CDCE9-CA7C-402E-BD95-024A45F4FDA2}" destId="{AD7BB681-777E-41AE-96D3-123A35ADC510}" srcOrd="3" destOrd="0" presId="urn:microsoft.com/office/officeart/2018/2/layout/IconVerticalSolidList"/>
    <dgm:cxn modelId="{A4F58108-6DA1-46ED-8E5D-78F31E644FD1}" type="presParOf" srcId="{9979F1CA-D735-4E99-A338-FF60C9256325}" destId="{56E85520-699D-4360-ACBE-49A9F0E6DD42}" srcOrd="1" destOrd="0" presId="urn:microsoft.com/office/officeart/2018/2/layout/IconVerticalSolidList"/>
    <dgm:cxn modelId="{12C50669-0E54-4DC2-84E0-D52AADAA05FA}" type="presParOf" srcId="{9979F1CA-D735-4E99-A338-FF60C9256325}" destId="{37F828E1-DFBF-459B-9050-47EDEDDE1CEC}" srcOrd="2" destOrd="0" presId="urn:microsoft.com/office/officeart/2018/2/layout/IconVerticalSolidList"/>
    <dgm:cxn modelId="{692589C4-3E10-4C2B-86E7-12A25DDEFC0C}" type="presParOf" srcId="{37F828E1-DFBF-459B-9050-47EDEDDE1CEC}" destId="{DD0D2D24-E8DE-40ED-BE46-BC5F154309BD}" srcOrd="0" destOrd="0" presId="urn:microsoft.com/office/officeart/2018/2/layout/IconVerticalSolidList"/>
    <dgm:cxn modelId="{E3A1E76A-A5E3-4E00-8EAD-51F0B39C4720}" type="presParOf" srcId="{37F828E1-DFBF-459B-9050-47EDEDDE1CEC}" destId="{45353A41-EF49-4C18-A94D-A883514F269A}" srcOrd="1" destOrd="0" presId="urn:microsoft.com/office/officeart/2018/2/layout/IconVerticalSolidList"/>
    <dgm:cxn modelId="{848DF758-E517-4231-A16C-6132BAE33D0D}" type="presParOf" srcId="{37F828E1-DFBF-459B-9050-47EDEDDE1CEC}" destId="{1D45C2AF-A577-41A6-B9F6-0C68D0A292C7}" srcOrd="2" destOrd="0" presId="urn:microsoft.com/office/officeart/2018/2/layout/IconVerticalSolidList"/>
    <dgm:cxn modelId="{8B4E0BE4-BA18-4013-AE1B-A9B5AF25B985}" type="presParOf" srcId="{37F828E1-DFBF-459B-9050-47EDEDDE1CEC}" destId="{D86ED34B-F46C-4C79-A367-DA1D1AF96B3E}" srcOrd="3" destOrd="0" presId="urn:microsoft.com/office/officeart/2018/2/layout/IconVerticalSolidList"/>
    <dgm:cxn modelId="{C19ABEF8-7A72-4651-ADBC-19CB8C6390EB}" type="presParOf" srcId="{9979F1CA-D735-4E99-A338-FF60C9256325}" destId="{E0442A8E-2593-45C2-B260-7F17583019D1}" srcOrd="3" destOrd="0" presId="urn:microsoft.com/office/officeart/2018/2/layout/IconVerticalSolidList"/>
    <dgm:cxn modelId="{048BA36B-BA48-47BD-AA06-D50EBFA06EDC}" type="presParOf" srcId="{9979F1CA-D735-4E99-A338-FF60C9256325}" destId="{62BF1519-D1F2-43BD-9F81-06D3C3D29FCA}" srcOrd="4" destOrd="0" presId="urn:microsoft.com/office/officeart/2018/2/layout/IconVerticalSolidList"/>
    <dgm:cxn modelId="{C0C65325-912A-4C99-9BEE-BF73EC1742F5}" type="presParOf" srcId="{62BF1519-D1F2-43BD-9F81-06D3C3D29FCA}" destId="{CC064DCE-22DA-4769-B2A2-3E3D1057953C}" srcOrd="0" destOrd="0" presId="urn:microsoft.com/office/officeart/2018/2/layout/IconVerticalSolidList"/>
    <dgm:cxn modelId="{8F573880-D898-4D3D-BE62-3566E43B6C3E}" type="presParOf" srcId="{62BF1519-D1F2-43BD-9F81-06D3C3D29FCA}" destId="{A565FF27-D6F4-41A4-8843-89247FB1F222}" srcOrd="1" destOrd="0" presId="urn:microsoft.com/office/officeart/2018/2/layout/IconVerticalSolidList"/>
    <dgm:cxn modelId="{2A089283-775A-422D-824C-849498EC99A7}" type="presParOf" srcId="{62BF1519-D1F2-43BD-9F81-06D3C3D29FCA}" destId="{149654E9-7A61-413E-A471-EBE96DF1EF1F}" srcOrd="2" destOrd="0" presId="urn:microsoft.com/office/officeart/2018/2/layout/IconVerticalSolidList"/>
    <dgm:cxn modelId="{CF560EF6-9689-4D95-AD99-FE953C312533}" type="presParOf" srcId="{62BF1519-D1F2-43BD-9F81-06D3C3D29FCA}" destId="{132AB76F-D124-44C1-95A4-43D9ED4AAA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7235F5-19A7-487A-98E1-87560EA2A07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4B95E4-3752-4B57-92D8-867C759DA098}">
      <dgm:prSet/>
      <dgm:spPr/>
      <dgm:t>
        <a:bodyPr/>
        <a:lstStyle/>
        <a:p>
          <a:r>
            <a:rPr lang="en-US"/>
            <a:t>1. Navigate to the parent community where the sub-community will be created.</a:t>
          </a:r>
        </a:p>
      </dgm:t>
    </dgm:pt>
    <dgm:pt modelId="{FE8712C7-977F-4CB9-B05F-8CF48CF2B298}" type="parTrans" cxnId="{97AE8AAB-8F8C-4AA8-9A61-29FB524F11CF}">
      <dgm:prSet/>
      <dgm:spPr/>
      <dgm:t>
        <a:bodyPr/>
        <a:lstStyle/>
        <a:p>
          <a:endParaRPr lang="en-US"/>
        </a:p>
      </dgm:t>
    </dgm:pt>
    <dgm:pt modelId="{904221B9-BDBB-40C0-A7CE-501D71D47E47}" type="sibTrans" cxnId="{97AE8AAB-8F8C-4AA8-9A61-29FB524F11C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BA2005C-369C-489B-AD1F-888CDAD0EA15}">
      <dgm:prSet/>
      <dgm:spPr/>
      <dgm:t>
        <a:bodyPr/>
        <a:lstStyle/>
        <a:p>
          <a:r>
            <a:rPr lang="en-US"/>
            <a:t>2. Click on 'Create Sub-community’.</a:t>
          </a:r>
        </a:p>
      </dgm:t>
    </dgm:pt>
    <dgm:pt modelId="{84695DC5-A785-4DE8-AB5B-4BF72EEAF60E}" type="parTrans" cxnId="{E34369E6-8F56-41D2-A48B-5738B18C28B6}">
      <dgm:prSet/>
      <dgm:spPr/>
      <dgm:t>
        <a:bodyPr/>
        <a:lstStyle/>
        <a:p>
          <a:endParaRPr lang="en-US"/>
        </a:p>
      </dgm:t>
    </dgm:pt>
    <dgm:pt modelId="{093248CB-A47F-48A4-9F65-08CCC11521A2}" type="sibTrans" cxnId="{E34369E6-8F56-41D2-A48B-5738B18C28B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5277951-C402-4B9B-9C91-063967E2559A}">
      <dgm:prSet/>
      <dgm:spPr/>
      <dgm:t>
        <a:bodyPr/>
        <a:lstStyle/>
        <a:p>
          <a:r>
            <a:rPr lang="en-US" dirty="0"/>
            <a:t>3. Provide metadata similar to creating a main community, but focused on a narrower scope.</a:t>
          </a:r>
        </a:p>
      </dgm:t>
    </dgm:pt>
    <dgm:pt modelId="{628E8443-61B6-438E-8A61-EFE461106E7A}" type="parTrans" cxnId="{3ED4230D-D202-4127-97AC-83FFD0479604}">
      <dgm:prSet/>
      <dgm:spPr/>
      <dgm:t>
        <a:bodyPr/>
        <a:lstStyle/>
        <a:p>
          <a:endParaRPr lang="en-US"/>
        </a:p>
      </dgm:t>
    </dgm:pt>
    <dgm:pt modelId="{D2957469-2BF9-4F83-AC8E-749F7E84A718}" type="sibTrans" cxnId="{3ED4230D-D202-4127-97AC-83FFD047960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E7B5F6C-BDBB-42B8-A482-3D15EBC381D7}">
      <dgm:prSet/>
      <dgm:spPr/>
      <dgm:t>
        <a:bodyPr/>
        <a:lstStyle/>
        <a:p>
          <a:r>
            <a:rPr lang="en-US"/>
            <a:t>4. Click 'Save' and confirm the sub-community appears under the correct parent.</a:t>
          </a:r>
        </a:p>
      </dgm:t>
    </dgm:pt>
    <dgm:pt modelId="{32464BED-FA14-4A43-9F73-301418D4F5FD}" type="parTrans" cxnId="{8F686BF5-1517-43A3-8394-3AF59F47BE8C}">
      <dgm:prSet/>
      <dgm:spPr/>
      <dgm:t>
        <a:bodyPr/>
        <a:lstStyle/>
        <a:p>
          <a:endParaRPr lang="en-US"/>
        </a:p>
      </dgm:t>
    </dgm:pt>
    <dgm:pt modelId="{642D4CEF-6831-41B4-807B-73E155AC6453}" type="sibTrans" cxnId="{8F686BF5-1517-43A3-8394-3AF59F47BE8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E3D45F6-DAA8-A741-B4AD-DFF103C43D20}" type="pres">
      <dgm:prSet presAssocID="{EE7235F5-19A7-487A-98E1-87560EA2A074}" presName="Name0" presStyleCnt="0">
        <dgm:presLayoutVars>
          <dgm:animLvl val="lvl"/>
          <dgm:resizeHandles val="exact"/>
        </dgm:presLayoutVars>
      </dgm:prSet>
      <dgm:spPr/>
    </dgm:pt>
    <dgm:pt modelId="{BD99DF9F-904D-0C45-9EF9-0E741638734F}" type="pres">
      <dgm:prSet presAssocID="{DB4B95E4-3752-4B57-92D8-867C759DA098}" presName="compositeNode" presStyleCnt="0">
        <dgm:presLayoutVars>
          <dgm:bulletEnabled val="1"/>
        </dgm:presLayoutVars>
      </dgm:prSet>
      <dgm:spPr/>
    </dgm:pt>
    <dgm:pt modelId="{DC0F0BBE-5930-5445-A89F-0C09FE264B25}" type="pres">
      <dgm:prSet presAssocID="{DB4B95E4-3752-4B57-92D8-867C759DA098}" presName="bgRect" presStyleLbl="bgAccFollowNode1" presStyleIdx="0" presStyleCnt="4"/>
      <dgm:spPr/>
    </dgm:pt>
    <dgm:pt modelId="{DDDF9CEC-7FE9-D741-8079-E7AECE9B29F2}" type="pres">
      <dgm:prSet presAssocID="{904221B9-BDBB-40C0-A7CE-501D71D47E47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18A49C9-1CEF-5840-89A5-BA17DD52C8D0}" type="pres">
      <dgm:prSet presAssocID="{DB4B95E4-3752-4B57-92D8-867C759DA098}" presName="bottomLine" presStyleLbl="alignNode1" presStyleIdx="1" presStyleCnt="8">
        <dgm:presLayoutVars/>
      </dgm:prSet>
      <dgm:spPr/>
    </dgm:pt>
    <dgm:pt modelId="{60B61DE2-BBE9-7E4F-8732-5A84F947CA9D}" type="pres">
      <dgm:prSet presAssocID="{DB4B95E4-3752-4B57-92D8-867C759DA098}" presName="nodeText" presStyleLbl="bgAccFollowNode1" presStyleIdx="0" presStyleCnt="4">
        <dgm:presLayoutVars>
          <dgm:bulletEnabled val="1"/>
        </dgm:presLayoutVars>
      </dgm:prSet>
      <dgm:spPr/>
    </dgm:pt>
    <dgm:pt modelId="{3A30A719-CADC-0D4F-AAA9-544977318E89}" type="pres">
      <dgm:prSet presAssocID="{904221B9-BDBB-40C0-A7CE-501D71D47E47}" presName="sibTrans" presStyleCnt="0"/>
      <dgm:spPr/>
    </dgm:pt>
    <dgm:pt modelId="{198E5AEA-5DB5-AC45-AE02-3813B0D9D717}" type="pres">
      <dgm:prSet presAssocID="{DBA2005C-369C-489B-AD1F-888CDAD0EA15}" presName="compositeNode" presStyleCnt="0">
        <dgm:presLayoutVars>
          <dgm:bulletEnabled val="1"/>
        </dgm:presLayoutVars>
      </dgm:prSet>
      <dgm:spPr/>
    </dgm:pt>
    <dgm:pt modelId="{A3DAF142-847A-D44C-94FC-0F2664E6C055}" type="pres">
      <dgm:prSet presAssocID="{DBA2005C-369C-489B-AD1F-888CDAD0EA15}" presName="bgRect" presStyleLbl="bgAccFollowNode1" presStyleIdx="1" presStyleCnt="4"/>
      <dgm:spPr/>
    </dgm:pt>
    <dgm:pt modelId="{E6065A1D-6DB2-B24D-AFE4-64D479B34224}" type="pres">
      <dgm:prSet presAssocID="{093248CB-A47F-48A4-9F65-08CCC11521A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3E587BE-346C-084F-9CF6-30B4B7B31858}" type="pres">
      <dgm:prSet presAssocID="{DBA2005C-369C-489B-AD1F-888CDAD0EA15}" presName="bottomLine" presStyleLbl="alignNode1" presStyleIdx="3" presStyleCnt="8">
        <dgm:presLayoutVars/>
      </dgm:prSet>
      <dgm:spPr/>
    </dgm:pt>
    <dgm:pt modelId="{02F23FE5-28A6-A441-B632-F4615F2EA13E}" type="pres">
      <dgm:prSet presAssocID="{DBA2005C-369C-489B-AD1F-888CDAD0EA15}" presName="nodeText" presStyleLbl="bgAccFollowNode1" presStyleIdx="1" presStyleCnt="4">
        <dgm:presLayoutVars>
          <dgm:bulletEnabled val="1"/>
        </dgm:presLayoutVars>
      </dgm:prSet>
      <dgm:spPr/>
    </dgm:pt>
    <dgm:pt modelId="{5029B8DC-549B-D34F-A030-96264DF7D922}" type="pres">
      <dgm:prSet presAssocID="{093248CB-A47F-48A4-9F65-08CCC11521A2}" presName="sibTrans" presStyleCnt="0"/>
      <dgm:spPr/>
    </dgm:pt>
    <dgm:pt modelId="{BB662628-75DF-664C-8F27-FFED717B3208}" type="pres">
      <dgm:prSet presAssocID="{05277951-C402-4B9B-9C91-063967E2559A}" presName="compositeNode" presStyleCnt="0">
        <dgm:presLayoutVars>
          <dgm:bulletEnabled val="1"/>
        </dgm:presLayoutVars>
      </dgm:prSet>
      <dgm:spPr/>
    </dgm:pt>
    <dgm:pt modelId="{5C3840D5-B77C-8A43-A1FA-AB6F0092EF78}" type="pres">
      <dgm:prSet presAssocID="{05277951-C402-4B9B-9C91-063967E2559A}" presName="bgRect" presStyleLbl="bgAccFollowNode1" presStyleIdx="2" presStyleCnt="4"/>
      <dgm:spPr/>
    </dgm:pt>
    <dgm:pt modelId="{7CDCE985-3149-A94A-95F5-D6530D2EFE9E}" type="pres">
      <dgm:prSet presAssocID="{D2957469-2BF9-4F83-AC8E-749F7E84A718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B1C36B27-63E2-CC4F-91D5-152BA51A2C01}" type="pres">
      <dgm:prSet presAssocID="{05277951-C402-4B9B-9C91-063967E2559A}" presName="bottomLine" presStyleLbl="alignNode1" presStyleIdx="5" presStyleCnt="8">
        <dgm:presLayoutVars/>
      </dgm:prSet>
      <dgm:spPr/>
    </dgm:pt>
    <dgm:pt modelId="{7A8D0EA9-16B2-6741-B80C-F28C076AE654}" type="pres">
      <dgm:prSet presAssocID="{05277951-C402-4B9B-9C91-063967E2559A}" presName="nodeText" presStyleLbl="bgAccFollowNode1" presStyleIdx="2" presStyleCnt="4">
        <dgm:presLayoutVars>
          <dgm:bulletEnabled val="1"/>
        </dgm:presLayoutVars>
      </dgm:prSet>
      <dgm:spPr/>
    </dgm:pt>
    <dgm:pt modelId="{64979F68-81E3-D242-9885-C7741F02C219}" type="pres">
      <dgm:prSet presAssocID="{D2957469-2BF9-4F83-AC8E-749F7E84A718}" presName="sibTrans" presStyleCnt="0"/>
      <dgm:spPr/>
    </dgm:pt>
    <dgm:pt modelId="{BB11E4BD-1E66-3542-BD6C-F6BCC7CDD92E}" type="pres">
      <dgm:prSet presAssocID="{3E7B5F6C-BDBB-42B8-A482-3D15EBC381D7}" presName="compositeNode" presStyleCnt="0">
        <dgm:presLayoutVars>
          <dgm:bulletEnabled val="1"/>
        </dgm:presLayoutVars>
      </dgm:prSet>
      <dgm:spPr/>
    </dgm:pt>
    <dgm:pt modelId="{009EE736-FEF4-4447-9328-94A9ACF0FCAF}" type="pres">
      <dgm:prSet presAssocID="{3E7B5F6C-BDBB-42B8-A482-3D15EBC381D7}" presName="bgRect" presStyleLbl="bgAccFollowNode1" presStyleIdx="3" presStyleCnt="4"/>
      <dgm:spPr/>
    </dgm:pt>
    <dgm:pt modelId="{776ECBE8-1924-6D4F-8D8D-20A924EE8280}" type="pres">
      <dgm:prSet presAssocID="{642D4CEF-6831-41B4-807B-73E155AC645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92B6D751-FD00-2649-B796-B16498B0BED9}" type="pres">
      <dgm:prSet presAssocID="{3E7B5F6C-BDBB-42B8-A482-3D15EBC381D7}" presName="bottomLine" presStyleLbl="alignNode1" presStyleIdx="7" presStyleCnt="8">
        <dgm:presLayoutVars/>
      </dgm:prSet>
      <dgm:spPr/>
    </dgm:pt>
    <dgm:pt modelId="{7DEB35BE-D648-E648-802B-76CA41A045C0}" type="pres">
      <dgm:prSet presAssocID="{3E7B5F6C-BDBB-42B8-A482-3D15EBC381D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ED4230D-D202-4127-97AC-83FFD0479604}" srcId="{EE7235F5-19A7-487A-98E1-87560EA2A074}" destId="{05277951-C402-4B9B-9C91-063967E2559A}" srcOrd="2" destOrd="0" parTransId="{628E8443-61B6-438E-8A61-EFE461106E7A}" sibTransId="{D2957469-2BF9-4F83-AC8E-749F7E84A718}"/>
    <dgm:cxn modelId="{B429E13F-C030-704B-B672-B5319BF64E49}" type="presOf" srcId="{3E7B5F6C-BDBB-42B8-A482-3D15EBC381D7}" destId="{009EE736-FEF4-4447-9328-94A9ACF0FCAF}" srcOrd="0" destOrd="0" presId="urn:microsoft.com/office/officeart/2016/7/layout/BasicLinearProcessNumbered"/>
    <dgm:cxn modelId="{165BED43-7D16-D643-9569-F11C8D3B8BED}" type="presOf" srcId="{3E7B5F6C-BDBB-42B8-A482-3D15EBC381D7}" destId="{7DEB35BE-D648-E648-802B-76CA41A045C0}" srcOrd="1" destOrd="0" presId="urn:microsoft.com/office/officeart/2016/7/layout/BasicLinearProcessNumbered"/>
    <dgm:cxn modelId="{3E14A952-4A58-6A47-83AE-9DAB431795AB}" type="presOf" srcId="{D2957469-2BF9-4F83-AC8E-749F7E84A718}" destId="{7CDCE985-3149-A94A-95F5-D6530D2EFE9E}" srcOrd="0" destOrd="0" presId="urn:microsoft.com/office/officeart/2016/7/layout/BasicLinearProcessNumbered"/>
    <dgm:cxn modelId="{C0306B8F-6F93-7E40-B4F7-FFB7C225E265}" type="presOf" srcId="{904221B9-BDBB-40C0-A7CE-501D71D47E47}" destId="{DDDF9CEC-7FE9-D741-8079-E7AECE9B29F2}" srcOrd="0" destOrd="0" presId="urn:microsoft.com/office/officeart/2016/7/layout/BasicLinearProcessNumbered"/>
    <dgm:cxn modelId="{8DF35991-3825-9745-A6AD-F68348EF8988}" type="presOf" srcId="{DBA2005C-369C-489B-AD1F-888CDAD0EA15}" destId="{02F23FE5-28A6-A441-B632-F4615F2EA13E}" srcOrd="1" destOrd="0" presId="urn:microsoft.com/office/officeart/2016/7/layout/BasicLinearProcessNumbered"/>
    <dgm:cxn modelId="{AB91979D-CAA9-BC4C-8A97-78DC35A93D90}" type="presOf" srcId="{EE7235F5-19A7-487A-98E1-87560EA2A074}" destId="{AE3D45F6-DAA8-A741-B4AD-DFF103C43D20}" srcOrd="0" destOrd="0" presId="urn:microsoft.com/office/officeart/2016/7/layout/BasicLinearProcessNumbered"/>
    <dgm:cxn modelId="{AD42AD9E-C802-C44E-9EB1-595CE96D853E}" type="presOf" srcId="{DBA2005C-369C-489B-AD1F-888CDAD0EA15}" destId="{A3DAF142-847A-D44C-94FC-0F2664E6C055}" srcOrd="0" destOrd="0" presId="urn:microsoft.com/office/officeart/2016/7/layout/BasicLinearProcessNumbered"/>
    <dgm:cxn modelId="{97AE8AAB-8F8C-4AA8-9A61-29FB524F11CF}" srcId="{EE7235F5-19A7-487A-98E1-87560EA2A074}" destId="{DB4B95E4-3752-4B57-92D8-867C759DA098}" srcOrd="0" destOrd="0" parTransId="{FE8712C7-977F-4CB9-B05F-8CF48CF2B298}" sibTransId="{904221B9-BDBB-40C0-A7CE-501D71D47E47}"/>
    <dgm:cxn modelId="{836908B0-8C97-7E47-8223-30E0CF0832D8}" type="presOf" srcId="{642D4CEF-6831-41B4-807B-73E155AC6453}" destId="{776ECBE8-1924-6D4F-8D8D-20A924EE8280}" srcOrd="0" destOrd="0" presId="urn:microsoft.com/office/officeart/2016/7/layout/BasicLinearProcessNumbered"/>
    <dgm:cxn modelId="{F2FB72C0-7729-F449-8232-75FD7CAA7BDB}" type="presOf" srcId="{DB4B95E4-3752-4B57-92D8-867C759DA098}" destId="{DC0F0BBE-5930-5445-A89F-0C09FE264B25}" srcOrd="0" destOrd="0" presId="urn:microsoft.com/office/officeart/2016/7/layout/BasicLinearProcessNumbered"/>
    <dgm:cxn modelId="{8AF6CAC6-56FB-8F4C-AF2B-9E237E7B1B02}" type="presOf" srcId="{093248CB-A47F-48A4-9F65-08CCC11521A2}" destId="{E6065A1D-6DB2-B24D-AFE4-64D479B34224}" srcOrd="0" destOrd="0" presId="urn:microsoft.com/office/officeart/2016/7/layout/BasicLinearProcessNumbered"/>
    <dgm:cxn modelId="{E34369E6-8F56-41D2-A48B-5738B18C28B6}" srcId="{EE7235F5-19A7-487A-98E1-87560EA2A074}" destId="{DBA2005C-369C-489B-AD1F-888CDAD0EA15}" srcOrd="1" destOrd="0" parTransId="{84695DC5-A785-4DE8-AB5B-4BF72EEAF60E}" sibTransId="{093248CB-A47F-48A4-9F65-08CCC11521A2}"/>
    <dgm:cxn modelId="{10C5CAE6-E04F-384A-BB9E-0F39CE6EDD35}" type="presOf" srcId="{05277951-C402-4B9B-9C91-063967E2559A}" destId="{5C3840D5-B77C-8A43-A1FA-AB6F0092EF78}" srcOrd="0" destOrd="0" presId="urn:microsoft.com/office/officeart/2016/7/layout/BasicLinearProcessNumbered"/>
    <dgm:cxn modelId="{80EC8CEE-41CF-E84A-833C-674CA95C0671}" type="presOf" srcId="{DB4B95E4-3752-4B57-92D8-867C759DA098}" destId="{60B61DE2-BBE9-7E4F-8732-5A84F947CA9D}" srcOrd="1" destOrd="0" presId="urn:microsoft.com/office/officeart/2016/7/layout/BasicLinearProcessNumbered"/>
    <dgm:cxn modelId="{8F686BF5-1517-43A3-8394-3AF59F47BE8C}" srcId="{EE7235F5-19A7-487A-98E1-87560EA2A074}" destId="{3E7B5F6C-BDBB-42B8-A482-3D15EBC381D7}" srcOrd="3" destOrd="0" parTransId="{32464BED-FA14-4A43-9F73-301418D4F5FD}" sibTransId="{642D4CEF-6831-41B4-807B-73E155AC6453}"/>
    <dgm:cxn modelId="{CA19F5FC-3ACB-3942-857E-7D2245DAC110}" type="presOf" srcId="{05277951-C402-4B9B-9C91-063967E2559A}" destId="{7A8D0EA9-16B2-6741-B80C-F28C076AE654}" srcOrd="1" destOrd="0" presId="urn:microsoft.com/office/officeart/2016/7/layout/BasicLinearProcessNumbered"/>
    <dgm:cxn modelId="{243BA622-03B1-A041-96B0-207CFCFAFEDE}" type="presParOf" srcId="{AE3D45F6-DAA8-A741-B4AD-DFF103C43D20}" destId="{BD99DF9F-904D-0C45-9EF9-0E741638734F}" srcOrd="0" destOrd="0" presId="urn:microsoft.com/office/officeart/2016/7/layout/BasicLinearProcessNumbered"/>
    <dgm:cxn modelId="{AE282EE1-2E74-8246-B69C-D1069A2FEFCA}" type="presParOf" srcId="{BD99DF9F-904D-0C45-9EF9-0E741638734F}" destId="{DC0F0BBE-5930-5445-A89F-0C09FE264B25}" srcOrd="0" destOrd="0" presId="urn:microsoft.com/office/officeart/2016/7/layout/BasicLinearProcessNumbered"/>
    <dgm:cxn modelId="{AD6DB7AF-E50F-784A-BAB2-C0C206F3EB18}" type="presParOf" srcId="{BD99DF9F-904D-0C45-9EF9-0E741638734F}" destId="{DDDF9CEC-7FE9-D741-8079-E7AECE9B29F2}" srcOrd="1" destOrd="0" presId="urn:microsoft.com/office/officeart/2016/7/layout/BasicLinearProcessNumbered"/>
    <dgm:cxn modelId="{D0BE9214-8194-C74D-80F1-65D7A1844899}" type="presParOf" srcId="{BD99DF9F-904D-0C45-9EF9-0E741638734F}" destId="{C18A49C9-1CEF-5840-89A5-BA17DD52C8D0}" srcOrd="2" destOrd="0" presId="urn:microsoft.com/office/officeart/2016/7/layout/BasicLinearProcessNumbered"/>
    <dgm:cxn modelId="{CAF46356-9C98-4F47-813C-ED962E433278}" type="presParOf" srcId="{BD99DF9F-904D-0C45-9EF9-0E741638734F}" destId="{60B61DE2-BBE9-7E4F-8732-5A84F947CA9D}" srcOrd="3" destOrd="0" presId="urn:microsoft.com/office/officeart/2016/7/layout/BasicLinearProcessNumbered"/>
    <dgm:cxn modelId="{C279604F-907E-FD4B-90E0-EC47F68228CB}" type="presParOf" srcId="{AE3D45F6-DAA8-A741-B4AD-DFF103C43D20}" destId="{3A30A719-CADC-0D4F-AAA9-544977318E89}" srcOrd="1" destOrd="0" presId="urn:microsoft.com/office/officeart/2016/7/layout/BasicLinearProcessNumbered"/>
    <dgm:cxn modelId="{7F174C65-269F-0949-9AD5-C7DC9D049A1D}" type="presParOf" srcId="{AE3D45F6-DAA8-A741-B4AD-DFF103C43D20}" destId="{198E5AEA-5DB5-AC45-AE02-3813B0D9D717}" srcOrd="2" destOrd="0" presId="urn:microsoft.com/office/officeart/2016/7/layout/BasicLinearProcessNumbered"/>
    <dgm:cxn modelId="{ADCE362D-BB31-F64E-97EA-3E44B9073A2D}" type="presParOf" srcId="{198E5AEA-5DB5-AC45-AE02-3813B0D9D717}" destId="{A3DAF142-847A-D44C-94FC-0F2664E6C055}" srcOrd="0" destOrd="0" presId="urn:microsoft.com/office/officeart/2016/7/layout/BasicLinearProcessNumbered"/>
    <dgm:cxn modelId="{0A7717FA-E405-9147-8064-62138FB2D9D6}" type="presParOf" srcId="{198E5AEA-5DB5-AC45-AE02-3813B0D9D717}" destId="{E6065A1D-6DB2-B24D-AFE4-64D479B34224}" srcOrd="1" destOrd="0" presId="urn:microsoft.com/office/officeart/2016/7/layout/BasicLinearProcessNumbered"/>
    <dgm:cxn modelId="{5F955D60-9750-ED4C-9669-A29D82FEAC23}" type="presParOf" srcId="{198E5AEA-5DB5-AC45-AE02-3813B0D9D717}" destId="{43E587BE-346C-084F-9CF6-30B4B7B31858}" srcOrd="2" destOrd="0" presId="urn:microsoft.com/office/officeart/2016/7/layout/BasicLinearProcessNumbered"/>
    <dgm:cxn modelId="{9268DBC0-3DEA-CA42-A30C-F71B0860F2D3}" type="presParOf" srcId="{198E5AEA-5DB5-AC45-AE02-3813B0D9D717}" destId="{02F23FE5-28A6-A441-B632-F4615F2EA13E}" srcOrd="3" destOrd="0" presId="urn:microsoft.com/office/officeart/2016/7/layout/BasicLinearProcessNumbered"/>
    <dgm:cxn modelId="{91F97938-B2EA-B54A-8BB8-8144B7E999E6}" type="presParOf" srcId="{AE3D45F6-DAA8-A741-B4AD-DFF103C43D20}" destId="{5029B8DC-549B-D34F-A030-96264DF7D922}" srcOrd="3" destOrd="0" presId="urn:microsoft.com/office/officeart/2016/7/layout/BasicLinearProcessNumbered"/>
    <dgm:cxn modelId="{2B19D825-4C37-BA46-8F01-97EACC75AA20}" type="presParOf" srcId="{AE3D45F6-DAA8-A741-B4AD-DFF103C43D20}" destId="{BB662628-75DF-664C-8F27-FFED717B3208}" srcOrd="4" destOrd="0" presId="urn:microsoft.com/office/officeart/2016/7/layout/BasicLinearProcessNumbered"/>
    <dgm:cxn modelId="{72062E90-3818-CE42-9594-235DD25AB44F}" type="presParOf" srcId="{BB662628-75DF-664C-8F27-FFED717B3208}" destId="{5C3840D5-B77C-8A43-A1FA-AB6F0092EF78}" srcOrd="0" destOrd="0" presId="urn:microsoft.com/office/officeart/2016/7/layout/BasicLinearProcessNumbered"/>
    <dgm:cxn modelId="{8304B2A1-14B0-9843-B921-24CC5FE68100}" type="presParOf" srcId="{BB662628-75DF-664C-8F27-FFED717B3208}" destId="{7CDCE985-3149-A94A-95F5-D6530D2EFE9E}" srcOrd="1" destOrd="0" presId="urn:microsoft.com/office/officeart/2016/7/layout/BasicLinearProcessNumbered"/>
    <dgm:cxn modelId="{9B35D2D1-B8D0-504B-9EA5-EA4B77FB8002}" type="presParOf" srcId="{BB662628-75DF-664C-8F27-FFED717B3208}" destId="{B1C36B27-63E2-CC4F-91D5-152BA51A2C01}" srcOrd="2" destOrd="0" presId="urn:microsoft.com/office/officeart/2016/7/layout/BasicLinearProcessNumbered"/>
    <dgm:cxn modelId="{ABF3409E-8EAF-5F41-8217-4DA9DED156B5}" type="presParOf" srcId="{BB662628-75DF-664C-8F27-FFED717B3208}" destId="{7A8D0EA9-16B2-6741-B80C-F28C076AE654}" srcOrd="3" destOrd="0" presId="urn:microsoft.com/office/officeart/2016/7/layout/BasicLinearProcessNumbered"/>
    <dgm:cxn modelId="{5AF55F25-1F80-964A-992F-237B1D5B64C5}" type="presParOf" srcId="{AE3D45F6-DAA8-A741-B4AD-DFF103C43D20}" destId="{64979F68-81E3-D242-9885-C7741F02C219}" srcOrd="5" destOrd="0" presId="urn:microsoft.com/office/officeart/2016/7/layout/BasicLinearProcessNumbered"/>
    <dgm:cxn modelId="{FB80A987-227A-004B-98DE-1A4D73138227}" type="presParOf" srcId="{AE3D45F6-DAA8-A741-B4AD-DFF103C43D20}" destId="{BB11E4BD-1E66-3542-BD6C-F6BCC7CDD92E}" srcOrd="6" destOrd="0" presId="urn:microsoft.com/office/officeart/2016/7/layout/BasicLinearProcessNumbered"/>
    <dgm:cxn modelId="{E3093329-B567-9A41-9C3E-18F6483B7DDF}" type="presParOf" srcId="{BB11E4BD-1E66-3542-BD6C-F6BCC7CDD92E}" destId="{009EE736-FEF4-4447-9328-94A9ACF0FCAF}" srcOrd="0" destOrd="0" presId="urn:microsoft.com/office/officeart/2016/7/layout/BasicLinearProcessNumbered"/>
    <dgm:cxn modelId="{72A57C8B-1132-E74B-A61D-6BFC957A987A}" type="presParOf" srcId="{BB11E4BD-1E66-3542-BD6C-F6BCC7CDD92E}" destId="{776ECBE8-1924-6D4F-8D8D-20A924EE8280}" srcOrd="1" destOrd="0" presId="urn:microsoft.com/office/officeart/2016/7/layout/BasicLinearProcessNumbered"/>
    <dgm:cxn modelId="{7A5F102E-0451-A44B-94FF-15A6D54EC97E}" type="presParOf" srcId="{BB11E4BD-1E66-3542-BD6C-F6BCC7CDD92E}" destId="{92B6D751-FD00-2649-B796-B16498B0BED9}" srcOrd="2" destOrd="0" presId="urn:microsoft.com/office/officeart/2016/7/layout/BasicLinearProcessNumbered"/>
    <dgm:cxn modelId="{03919D8F-CF14-A448-929F-01F13AC89F89}" type="presParOf" srcId="{BB11E4BD-1E66-3542-BD6C-F6BCC7CDD92E}" destId="{7DEB35BE-D648-E648-802B-76CA41A045C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049DC7-8F13-498D-8718-1EC1072DCD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A119B1B-D43A-4F16-A5CE-2657FE5B7FF9}">
      <dgm:prSet/>
      <dgm:spPr/>
      <dgm:t>
        <a:bodyPr/>
        <a:lstStyle/>
        <a:p>
          <a:r>
            <a:rPr lang="en-US"/>
            <a:t>1. Go to the community where the collection will reside.</a:t>
          </a:r>
        </a:p>
      </dgm:t>
    </dgm:pt>
    <dgm:pt modelId="{3C2373E9-4ED5-43EC-9490-70C18A3AADF8}" type="parTrans" cxnId="{B34B54E7-85C2-406A-B89A-2E7419B10141}">
      <dgm:prSet/>
      <dgm:spPr/>
      <dgm:t>
        <a:bodyPr/>
        <a:lstStyle/>
        <a:p>
          <a:endParaRPr lang="en-US"/>
        </a:p>
      </dgm:t>
    </dgm:pt>
    <dgm:pt modelId="{B2D87FA8-3437-4A78-8DB5-D25321564811}" type="sibTrans" cxnId="{B34B54E7-85C2-406A-B89A-2E7419B10141}">
      <dgm:prSet/>
      <dgm:spPr/>
      <dgm:t>
        <a:bodyPr/>
        <a:lstStyle/>
        <a:p>
          <a:endParaRPr lang="en-US"/>
        </a:p>
      </dgm:t>
    </dgm:pt>
    <dgm:pt modelId="{D85A6E21-5926-4FA7-90CA-95F58B47608A}">
      <dgm:prSet/>
      <dgm:spPr/>
      <dgm:t>
        <a:bodyPr/>
        <a:lstStyle/>
        <a:p>
          <a:r>
            <a:rPr lang="en-US"/>
            <a:t>2. Click the 'Create Collection' button.</a:t>
          </a:r>
        </a:p>
      </dgm:t>
    </dgm:pt>
    <dgm:pt modelId="{19140D1E-AE64-4514-891D-1B3088656CA1}" type="parTrans" cxnId="{5990FC35-A067-4B36-9E5E-C5142CC3E227}">
      <dgm:prSet/>
      <dgm:spPr/>
      <dgm:t>
        <a:bodyPr/>
        <a:lstStyle/>
        <a:p>
          <a:endParaRPr lang="en-US"/>
        </a:p>
      </dgm:t>
    </dgm:pt>
    <dgm:pt modelId="{C3B33922-164E-4E5B-9B26-A754ACEB7BE7}" type="sibTrans" cxnId="{5990FC35-A067-4B36-9E5E-C5142CC3E227}">
      <dgm:prSet/>
      <dgm:spPr/>
      <dgm:t>
        <a:bodyPr/>
        <a:lstStyle/>
        <a:p>
          <a:endParaRPr lang="en-US"/>
        </a:p>
      </dgm:t>
    </dgm:pt>
    <dgm:pt modelId="{FCE34B31-2245-4A4C-9A66-D001CE7B04EC}">
      <dgm:prSet/>
      <dgm:spPr/>
      <dgm:t>
        <a:bodyPr/>
        <a:lstStyle/>
        <a:p>
          <a:r>
            <a:rPr lang="en-US"/>
            <a:t>3. Fill out the form with:</a:t>
          </a:r>
        </a:p>
      </dgm:t>
    </dgm:pt>
    <dgm:pt modelId="{2DA38F8C-DA4F-47A8-940E-04B83F472CA6}" type="parTrans" cxnId="{F0000C0A-C337-4D24-BE7E-E8A606007EE2}">
      <dgm:prSet/>
      <dgm:spPr/>
      <dgm:t>
        <a:bodyPr/>
        <a:lstStyle/>
        <a:p>
          <a:endParaRPr lang="en-US"/>
        </a:p>
      </dgm:t>
    </dgm:pt>
    <dgm:pt modelId="{2593578F-3FFF-48BA-A738-3CB4326FCB0B}" type="sibTrans" cxnId="{F0000C0A-C337-4D24-BE7E-E8A606007EE2}">
      <dgm:prSet/>
      <dgm:spPr/>
      <dgm:t>
        <a:bodyPr/>
        <a:lstStyle/>
        <a:p>
          <a:endParaRPr lang="en-US"/>
        </a:p>
      </dgm:t>
    </dgm:pt>
    <dgm:pt modelId="{E9DF8475-8764-48EA-86C8-C16504360658}">
      <dgm:prSet/>
      <dgm:spPr/>
      <dgm:t>
        <a:bodyPr/>
        <a:lstStyle/>
        <a:p>
          <a:r>
            <a:rPr lang="en-US"/>
            <a:t>- Collection Name (e.g., Final Year Projects 2025)</a:t>
          </a:r>
        </a:p>
      </dgm:t>
    </dgm:pt>
    <dgm:pt modelId="{33B9FC2E-BE36-4EA4-AB95-3B24D6B83D4D}" type="parTrans" cxnId="{997890AC-C0A4-41A3-A00F-056AB4EFC17A}">
      <dgm:prSet/>
      <dgm:spPr/>
      <dgm:t>
        <a:bodyPr/>
        <a:lstStyle/>
        <a:p>
          <a:endParaRPr lang="en-US"/>
        </a:p>
      </dgm:t>
    </dgm:pt>
    <dgm:pt modelId="{7923A473-A330-46F9-9D76-F29352432352}" type="sibTrans" cxnId="{997890AC-C0A4-41A3-A00F-056AB4EFC17A}">
      <dgm:prSet/>
      <dgm:spPr/>
      <dgm:t>
        <a:bodyPr/>
        <a:lstStyle/>
        <a:p>
          <a:endParaRPr lang="en-US"/>
        </a:p>
      </dgm:t>
    </dgm:pt>
    <dgm:pt modelId="{7AA522B5-B3ED-4864-90F6-466EF20F9E96}">
      <dgm:prSet/>
      <dgm:spPr/>
      <dgm:t>
        <a:bodyPr/>
        <a:lstStyle/>
        <a:p>
          <a:r>
            <a:rPr lang="en-US"/>
            <a:t>- Short and Long Descriptions</a:t>
          </a:r>
        </a:p>
      </dgm:t>
    </dgm:pt>
    <dgm:pt modelId="{C0B78F01-EB84-4F79-8B26-DCF5A51D5ECD}" type="parTrans" cxnId="{58EDA3DE-DFEA-43F2-B2AD-46BB90B9D7DB}">
      <dgm:prSet/>
      <dgm:spPr/>
      <dgm:t>
        <a:bodyPr/>
        <a:lstStyle/>
        <a:p>
          <a:endParaRPr lang="en-US"/>
        </a:p>
      </dgm:t>
    </dgm:pt>
    <dgm:pt modelId="{A6533EAE-13CA-4909-AB4D-6283F68DD727}" type="sibTrans" cxnId="{58EDA3DE-DFEA-43F2-B2AD-46BB90B9D7DB}">
      <dgm:prSet/>
      <dgm:spPr/>
      <dgm:t>
        <a:bodyPr/>
        <a:lstStyle/>
        <a:p>
          <a:endParaRPr lang="en-US"/>
        </a:p>
      </dgm:t>
    </dgm:pt>
    <dgm:pt modelId="{B69E89F6-712C-4180-A77F-62B1B95E2B08}">
      <dgm:prSet/>
      <dgm:spPr/>
      <dgm:t>
        <a:bodyPr/>
        <a:lstStyle/>
        <a:p>
          <a:r>
            <a:rPr lang="en-US"/>
            <a:t>- Default License (e.g., Creative Commons)</a:t>
          </a:r>
        </a:p>
      </dgm:t>
    </dgm:pt>
    <dgm:pt modelId="{6C81FCB4-CF84-4BED-9774-77F59790BD7F}" type="parTrans" cxnId="{F3CC0EA1-10F9-42B8-BC35-D7781FA903A1}">
      <dgm:prSet/>
      <dgm:spPr/>
      <dgm:t>
        <a:bodyPr/>
        <a:lstStyle/>
        <a:p>
          <a:endParaRPr lang="en-US"/>
        </a:p>
      </dgm:t>
    </dgm:pt>
    <dgm:pt modelId="{23CFFF70-D433-4A2F-A960-FD0D2C1E27A2}" type="sibTrans" cxnId="{F3CC0EA1-10F9-42B8-BC35-D7781FA903A1}">
      <dgm:prSet/>
      <dgm:spPr/>
      <dgm:t>
        <a:bodyPr/>
        <a:lstStyle/>
        <a:p>
          <a:endParaRPr lang="en-US"/>
        </a:p>
      </dgm:t>
    </dgm:pt>
    <dgm:pt modelId="{84055278-BFB6-41D4-A1B3-6FBE808ED094}">
      <dgm:prSet/>
      <dgm:spPr/>
      <dgm:t>
        <a:bodyPr/>
        <a:lstStyle/>
        <a:p>
          <a:r>
            <a:rPr lang="en-US"/>
            <a:t>4. Configure workflows if needed: approval, editorial review, or auto-publish.</a:t>
          </a:r>
        </a:p>
      </dgm:t>
    </dgm:pt>
    <dgm:pt modelId="{B1B4CAE5-AC8D-46D9-842B-3039455F15F0}" type="parTrans" cxnId="{985C41B2-AE2D-48B4-9756-64210363353C}">
      <dgm:prSet/>
      <dgm:spPr/>
      <dgm:t>
        <a:bodyPr/>
        <a:lstStyle/>
        <a:p>
          <a:endParaRPr lang="en-US"/>
        </a:p>
      </dgm:t>
    </dgm:pt>
    <dgm:pt modelId="{EFB61553-5230-472D-9C5D-A3D8DE8B2522}" type="sibTrans" cxnId="{985C41B2-AE2D-48B4-9756-64210363353C}">
      <dgm:prSet/>
      <dgm:spPr/>
      <dgm:t>
        <a:bodyPr/>
        <a:lstStyle/>
        <a:p>
          <a:endParaRPr lang="en-US"/>
        </a:p>
      </dgm:t>
    </dgm:pt>
    <dgm:pt modelId="{C71156F0-023E-4244-AE98-52960DE04E51}">
      <dgm:prSet/>
      <dgm:spPr/>
      <dgm:t>
        <a:bodyPr/>
        <a:lstStyle/>
        <a:p>
          <a:r>
            <a:rPr lang="en-US"/>
            <a:t>5. Click 'Save' to finalize the collection.</a:t>
          </a:r>
        </a:p>
      </dgm:t>
    </dgm:pt>
    <dgm:pt modelId="{4C6D27F9-0C50-4657-AE4D-79FD2C9277F6}" type="parTrans" cxnId="{F9EE5913-1863-48BE-8A4D-1F1467D7EC02}">
      <dgm:prSet/>
      <dgm:spPr/>
      <dgm:t>
        <a:bodyPr/>
        <a:lstStyle/>
        <a:p>
          <a:endParaRPr lang="en-US"/>
        </a:p>
      </dgm:t>
    </dgm:pt>
    <dgm:pt modelId="{30BC7CD3-D25F-4E39-9883-960A50A35076}" type="sibTrans" cxnId="{F9EE5913-1863-48BE-8A4D-1F1467D7EC02}">
      <dgm:prSet/>
      <dgm:spPr/>
      <dgm:t>
        <a:bodyPr/>
        <a:lstStyle/>
        <a:p>
          <a:endParaRPr lang="en-US"/>
        </a:p>
      </dgm:t>
    </dgm:pt>
    <dgm:pt modelId="{C978CFC2-A70D-49D4-9BCA-E8CCAF013229}" type="pres">
      <dgm:prSet presAssocID="{C7049DC7-8F13-498D-8718-1EC1072DCD44}" presName="root" presStyleCnt="0">
        <dgm:presLayoutVars>
          <dgm:dir/>
          <dgm:resizeHandles val="exact"/>
        </dgm:presLayoutVars>
      </dgm:prSet>
      <dgm:spPr/>
    </dgm:pt>
    <dgm:pt modelId="{CD9BA2FE-0AF4-44E6-BD5D-726883224342}" type="pres">
      <dgm:prSet presAssocID="{1A119B1B-D43A-4F16-A5CE-2657FE5B7FF9}" presName="compNode" presStyleCnt="0"/>
      <dgm:spPr/>
    </dgm:pt>
    <dgm:pt modelId="{959C9CAD-624B-46B8-9540-637284F065D2}" type="pres">
      <dgm:prSet presAssocID="{1A119B1B-D43A-4F16-A5CE-2657FE5B7FF9}" presName="bgRect" presStyleLbl="bgShp" presStyleIdx="0" presStyleCnt="8"/>
      <dgm:spPr/>
    </dgm:pt>
    <dgm:pt modelId="{5929BF07-06C7-4460-81C8-4E604D3A4174}" type="pres">
      <dgm:prSet presAssocID="{1A119B1B-D43A-4F16-A5CE-2657FE5B7FF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C2688A1-BCF1-4A8D-94CC-C03017196028}" type="pres">
      <dgm:prSet presAssocID="{1A119B1B-D43A-4F16-A5CE-2657FE5B7FF9}" presName="spaceRect" presStyleCnt="0"/>
      <dgm:spPr/>
    </dgm:pt>
    <dgm:pt modelId="{CE549D31-E63A-4F09-9CBB-8FBD0B7798AB}" type="pres">
      <dgm:prSet presAssocID="{1A119B1B-D43A-4F16-A5CE-2657FE5B7FF9}" presName="parTx" presStyleLbl="revTx" presStyleIdx="0" presStyleCnt="8">
        <dgm:presLayoutVars>
          <dgm:chMax val="0"/>
          <dgm:chPref val="0"/>
        </dgm:presLayoutVars>
      </dgm:prSet>
      <dgm:spPr/>
    </dgm:pt>
    <dgm:pt modelId="{2E9C823D-9768-456F-9BC7-E43E03629791}" type="pres">
      <dgm:prSet presAssocID="{B2D87FA8-3437-4A78-8DB5-D25321564811}" presName="sibTrans" presStyleCnt="0"/>
      <dgm:spPr/>
    </dgm:pt>
    <dgm:pt modelId="{3AAE29F4-C711-4DA8-95A5-4F98642EC07F}" type="pres">
      <dgm:prSet presAssocID="{D85A6E21-5926-4FA7-90CA-95F58B47608A}" presName="compNode" presStyleCnt="0"/>
      <dgm:spPr/>
    </dgm:pt>
    <dgm:pt modelId="{BD4C3C65-09A5-47C6-BAD2-9F7C656EC044}" type="pres">
      <dgm:prSet presAssocID="{D85A6E21-5926-4FA7-90CA-95F58B47608A}" presName="bgRect" presStyleLbl="bgShp" presStyleIdx="1" presStyleCnt="8"/>
      <dgm:spPr/>
    </dgm:pt>
    <dgm:pt modelId="{E1BEECFE-3141-4047-BFBE-D2B31A4E3BAF}" type="pres">
      <dgm:prSet presAssocID="{D85A6E21-5926-4FA7-90CA-95F58B47608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DDB27407-FDE7-4AFD-BA28-2ECC6B7BB75E}" type="pres">
      <dgm:prSet presAssocID="{D85A6E21-5926-4FA7-90CA-95F58B47608A}" presName="spaceRect" presStyleCnt="0"/>
      <dgm:spPr/>
    </dgm:pt>
    <dgm:pt modelId="{EB9F7478-7AF0-49F0-9568-DA3F3A9A4805}" type="pres">
      <dgm:prSet presAssocID="{D85A6E21-5926-4FA7-90CA-95F58B47608A}" presName="parTx" presStyleLbl="revTx" presStyleIdx="1" presStyleCnt="8">
        <dgm:presLayoutVars>
          <dgm:chMax val="0"/>
          <dgm:chPref val="0"/>
        </dgm:presLayoutVars>
      </dgm:prSet>
      <dgm:spPr/>
    </dgm:pt>
    <dgm:pt modelId="{9455FAAE-D995-470F-A7F6-BFBE1AEF9FF1}" type="pres">
      <dgm:prSet presAssocID="{C3B33922-164E-4E5B-9B26-A754ACEB7BE7}" presName="sibTrans" presStyleCnt="0"/>
      <dgm:spPr/>
    </dgm:pt>
    <dgm:pt modelId="{F19A3354-49DB-4ED9-864E-EFEBE5314478}" type="pres">
      <dgm:prSet presAssocID="{FCE34B31-2245-4A4C-9A66-D001CE7B04EC}" presName="compNode" presStyleCnt="0"/>
      <dgm:spPr/>
    </dgm:pt>
    <dgm:pt modelId="{4DB29988-446B-43E4-B158-B6E10FDB6CD8}" type="pres">
      <dgm:prSet presAssocID="{FCE34B31-2245-4A4C-9A66-D001CE7B04EC}" presName="bgRect" presStyleLbl="bgShp" presStyleIdx="2" presStyleCnt="8"/>
      <dgm:spPr/>
    </dgm:pt>
    <dgm:pt modelId="{07667AA1-8FFC-49D6-AB10-6F139F41438D}" type="pres">
      <dgm:prSet presAssocID="{FCE34B31-2245-4A4C-9A66-D001CE7B04E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F8D873C-EF38-4CB0-B264-842E5B3104CA}" type="pres">
      <dgm:prSet presAssocID="{FCE34B31-2245-4A4C-9A66-D001CE7B04EC}" presName="spaceRect" presStyleCnt="0"/>
      <dgm:spPr/>
    </dgm:pt>
    <dgm:pt modelId="{4E6DE039-5A88-48FA-B556-8D823837EE7E}" type="pres">
      <dgm:prSet presAssocID="{FCE34B31-2245-4A4C-9A66-D001CE7B04EC}" presName="parTx" presStyleLbl="revTx" presStyleIdx="2" presStyleCnt="8">
        <dgm:presLayoutVars>
          <dgm:chMax val="0"/>
          <dgm:chPref val="0"/>
        </dgm:presLayoutVars>
      </dgm:prSet>
      <dgm:spPr/>
    </dgm:pt>
    <dgm:pt modelId="{454268A1-BFAD-4094-82AD-174639286C23}" type="pres">
      <dgm:prSet presAssocID="{2593578F-3FFF-48BA-A738-3CB4326FCB0B}" presName="sibTrans" presStyleCnt="0"/>
      <dgm:spPr/>
    </dgm:pt>
    <dgm:pt modelId="{84773788-FE35-4A5C-989A-24CAC5E5BE0A}" type="pres">
      <dgm:prSet presAssocID="{E9DF8475-8764-48EA-86C8-C16504360658}" presName="compNode" presStyleCnt="0"/>
      <dgm:spPr/>
    </dgm:pt>
    <dgm:pt modelId="{0AACD968-85ED-43A9-8529-AC11162C38DD}" type="pres">
      <dgm:prSet presAssocID="{E9DF8475-8764-48EA-86C8-C16504360658}" presName="bgRect" presStyleLbl="bgShp" presStyleIdx="3" presStyleCnt="8"/>
      <dgm:spPr/>
    </dgm:pt>
    <dgm:pt modelId="{198777D2-926D-43B9-9515-169DEB368052}" type="pres">
      <dgm:prSet presAssocID="{E9DF8475-8764-48EA-86C8-C1650436065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43A75E2-2D68-4238-9043-BCDDF62615C6}" type="pres">
      <dgm:prSet presAssocID="{E9DF8475-8764-48EA-86C8-C16504360658}" presName="spaceRect" presStyleCnt="0"/>
      <dgm:spPr/>
    </dgm:pt>
    <dgm:pt modelId="{66F56D10-19B7-48CD-8809-4EAD87EEA02D}" type="pres">
      <dgm:prSet presAssocID="{E9DF8475-8764-48EA-86C8-C16504360658}" presName="parTx" presStyleLbl="revTx" presStyleIdx="3" presStyleCnt="8">
        <dgm:presLayoutVars>
          <dgm:chMax val="0"/>
          <dgm:chPref val="0"/>
        </dgm:presLayoutVars>
      </dgm:prSet>
      <dgm:spPr/>
    </dgm:pt>
    <dgm:pt modelId="{FC5C0DDA-9BB2-44CE-AE00-6A75399E3AF4}" type="pres">
      <dgm:prSet presAssocID="{7923A473-A330-46F9-9D76-F29352432352}" presName="sibTrans" presStyleCnt="0"/>
      <dgm:spPr/>
    </dgm:pt>
    <dgm:pt modelId="{601064C6-AAC8-45D0-83C4-EBBD476E291D}" type="pres">
      <dgm:prSet presAssocID="{7AA522B5-B3ED-4864-90F6-466EF20F9E96}" presName="compNode" presStyleCnt="0"/>
      <dgm:spPr/>
    </dgm:pt>
    <dgm:pt modelId="{7CE3A2B4-63A8-449D-AE8B-5E46BF680377}" type="pres">
      <dgm:prSet presAssocID="{7AA522B5-B3ED-4864-90F6-466EF20F9E96}" presName="bgRect" presStyleLbl="bgShp" presStyleIdx="4" presStyleCnt="8"/>
      <dgm:spPr/>
    </dgm:pt>
    <dgm:pt modelId="{F1874632-0666-454D-928C-B6226D964B92}" type="pres">
      <dgm:prSet presAssocID="{7AA522B5-B3ED-4864-90F6-466EF20F9E9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2512262-EEC0-4E66-BB40-78E8E852E82A}" type="pres">
      <dgm:prSet presAssocID="{7AA522B5-B3ED-4864-90F6-466EF20F9E96}" presName="spaceRect" presStyleCnt="0"/>
      <dgm:spPr/>
    </dgm:pt>
    <dgm:pt modelId="{4EB8C105-C69C-4F60-A9A8-01C526105964}" type="pres">
      <dgm:prSet presAssocID="{7AA522B5-B3ED-4864-90F6-466EF20F9E96}" presName="parTx" presStyleLbl="revTx" presStyleIdx="4" presStyleCnt="8">
        <dgm:presLayoutVars>
          <dgm:chMax val="0"/>
          <dgm:chPref val="0"/>
        </dgm:presLayoutVars>
      </dgm:prSet>
      <dgm:spPr/>
    </dgm:pt>
    <dgm:pt modelId="{6BC08C5E-0ECF-4FAD-9175-F30D3B3303BD}" type="pres">
      <dgm:prSet presAssocID="{A6533EAE-13CA-4909-AB4D-6283F68DD727}" presName="sibTrans" presStyleCnt="0"/>
      <dgm:spPr/>
    </dgm:pt>
    <dgm:pt modelId="{19EAAF2B-D9C8-40CE-8950-E874C4C978B4}" type="pres">
      <dgm:prSet presAssocID="{B69E89F6-712C-4180-A77F-62B1B95E2B08}" presName="compNode" presStyleCnt="0"/>
      <dgm:spPr/>
    </dgm:pt>
    <dgm:pt modelId="{115DBD47-C0D9-47C0-B86A-F4573D48DB32}" type="pres">
      <dgm:prSet presAssocID="{B69E89F6-712C-4180-A77F-62B1B95E2B08}" presName="bgRect" presStyleLbl="bgShp" presStyleIdx="5" presStyleCnt="8"/>
      <dgm:spPr/>
    </dgm:pt>
    <dgm:pt modelId="{0245EC95-EE0E-4EDE-8675-D8E0DD1DBA71}" type="pres">
      <dgm:prSet presAssocID="{B69E89F6-712C-4180-A77F-62B1B95E2B08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CA8AB3DF-2B94-4303-8D4A-11425E35813B}" type="pres">
      <dgm:prSet presAssocID="{B69E89F6-712C-4180-A77F-62B1B95E2B08}" presName="spaceRect" presStyleCnt="0"/>
      <dgm:spPr/>
    </dgm:pt>
    <dgm:pt modelId="{45842ABD-9AA2-45D9-9EBA-C1787701CADE}" type="pres">
      <dgm:prSet presAssocID="{B69E89F6-712C-4180-A77F-62B1B95E2B08}" presName="parTx" presStyleLbl="revTx" presStyleIdx="5" presStyleCnt="8">
        <dgm:presLayoutVars>
          <dgm:chMax val="0"/>
          <dgm:chPref val="0"/>
        </dgm:presLayoutVars>
      </dgm:prSet>
      <dgm:spPr/>
    </dgm:pt>
    <dgm:pt modelId="{D36269C2-3883-4FD2-A4CC-18CD0FDF4472}" type="pres">
      <dgm:prSet presAssocID="{23CFFF70-D433-4A2F-A960-FD0D2C1E27A2}" presName="sibTrans" presStyleCnt="0"/>
      <dgm:spPr/>
    </dgm:pt>
    <dgm:pt modelId="{FB963583-EB95-458A-A995-837394E983AC}" type="pres">
      <dgm:prSet presAssocID="{84055278-BFB6-41D4-A1B3-6FBE808ED094}" presName="compNode" presStyleCnt="0"/>
      <dgm:spPr/>
    </dgm:pt>
    <dgm:pt modelId="{E179B977-F868-44A1-A42F-B63533DAF1CD}" type="pres">
      <dgm:prSet presAssocID="{84055278-BFB6-41D4-A1B3-6FBE808ED094}" presName="bgRect" presStyleLbl="bgShp" presStyleIdx="6" presStyleCnt="8"/>
      <dgm:spPr/>
    </dgm:pt>
    <dgm:pt modelId="{DBB12955-2A2F-4C83-A8A9-D8F389E76D84}" type="pres">
      <dgm:prSet presAssocID="{84055278-BFB6-41D4-A1B3-6FBE808ED094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97497712-8BF4-4D7A-9343-36F1ACBFDCB4}" type="pres">
      <dgm:prSet presAssocID="{84055278-BFB6-41D4-A1B3-6FBE808ED094}" presName="spaceRect" presStyleCnt="0"/>
      <dgm:spPr/>
    </dgm:pt>
    <dgm:pt modelId="{D887D16D-FF51-48F9-BFD0-81C5732A4745}" type="pres">
      <dgm:prSet presAssocID="{84055278-BFB6-41D4-A1B3-6FBE808ED094}" presName="parTx" presStyleLbl="revTx" presStyleIdx="6" presStyleCnt="8">
        <dgm:presLayoutVars>
          <dgm:chMax val="0"/>
          <dgm:chPref val="0"/>
        </dgm:presLayoutVars>
      </dgm:prSet>
      <dgm:spPr/>
    </dgm:pt>
    <dgm:pt modelId="{127899AE-77F6-4E75-9098-251ADB86D214}" type="pres">
      <dgm:prSet presAssocID="{EFB61553-5230-472D-9C5D-A3D8DE8B2522}" presName="sibTrans" presStyleCnt="0"/>
      <dgm:spPr/>
    </dgm:pt>
    <dgm:pt modelId="{1FA82CB0-B26E-44B0-BA08-43F3D5B42741}" type="pres">
      <dgm:prSet presAssocID="{C71156F0-023E-4244-AE98-52960DE04E51}" presName="compNode" presStyleCnt="0"/>
      <dgm:spPr/>
    </dgm:pt>
    <dgm:pt modelId="{A353AC43-B207-4EAB-9180-6C43908A1BFF}" type="pres">
      <dgm:prSet presAssocID="{C71156F0-023E-4244-AE98-52960DE04E51}" presName="bgRect" presStyleLbl="bgShp" presStyleIdx="7" presStyleCnt="8"/>
      <dgm:spPr/>
    </dgm:pt>
    <dgm:pt modelId="{F000C420-33E7-4C8F-9BB6-54084378B80C}" type="pres">
      <dgm:prSet presAssocID="{C71156F0-023E-4244-AE98-52960DE04E5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19D1995D-4893-4574-B1FA-F634B971D75A}" type="pres">
      <dgm:prSet presAssocID="{C71156F0-023E-4244-AE98-52960DE04E51}" presName="spaceRect" presStyleCnt="0"/>
      <dgm:spPr/>
    </dgm:pt>
    <dgm:pt modelId="{AD674321-F6F9-42BF-B8AE-57612DEAF6D5}" type="pres">
      <dgm:prSet presAssocID="{C71156F0-023E-4244-AE98-52960DE04E51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F0000C0A-C337-4D24-BE7E-E8A606007EE2}" srcId="{C7049DC7-8F13-498D-8718-1EC1072DCD44}" destId="{FCE34B31-2245-4A4C-9A66-D001CE7B04EC}" srcOrd="2" destOrd="0" parTransId="{2DA38F8C-DA4F-47A8-940E-04B83F472CA6}" sibTransId="{2593578F-3FFF-48BA-A738-3CB4326FCB0B}"/>
    <dgm:cxn modelId="{F9EE5913-1863-48BE-8A4D-1F1467D7EC02}" srcId="{C7049DC7-8F13-498D-8718-1EC1072DCD44}" destId="{C71156F0-023E-4244-AE98-52960DE04E51}" srcOrd="7" destOrd="0" parTransId="{4C6D27F9-0C50-4657-AE4D-79FD2C9277F6}" sibTransId="{30BC7CD3-D25F-4E39-9883-960A50A35076}"/>
    <dgm:cxn modelId="{5990FC35-A067-4B36-9E5E-C5142CC3E227}" srcId="{C7049DC7-8F13-498D-8718-1EC1072DCD44}" destId="{D85A6E21-5926-4FA7-90CA-95F58B47608A}" srcOrd="1" destOrd="0" parTransId="{19140D1E-AE64-4514-891D-1B3088656CA1}" sibTransId="{C3B33922-164E-4E5B-9B26-A754ACEB7BE7}"/>
    <dgm:cxn modelId="{66B8D75C-6517-44EE-B58B-D952140B47B6}" type="presOf" srcId="{FCE34B31-2245-4A4C-9A66-D001CE7B04EC}" destId="{4E6DE039-5A88-48FA-B556-8D823837EE7E}" srcOrd="0" destOrd="0" presId="urn:microsoft.com/office/officeart/2018/2/layout/IconVerticalSolidList"/>
    <dgm:cxn modelId="{0A46375D-BF68-496B-8AA5-454CDD1E5BDB}" type="presOf" srcId="{84055278-BFB6-41D4-A1B3-6FBE808ED094}" destId="{D887D16D-FF51-48F9-BFD0-81C5732A4745}" srcOrd="0" destOrd="0" presId="urn:microsoft.com/office/officeart/2018/2/layout/IconVerticalSolidList"/>
    <dgm:cxn modelId="{3821465F-32DD-4BB6-90D6-378F98E4716B}" type="presOf" srcId="{C71156F0-023E-4244-AE98-52960DE04E51}" destId="{AD674321-F6F9-42BF-B8AE-57612DEAF6D5}" srcOrd="0" destOrd="0" presId="urn:microsoft.com/office/officeart/2018/2/layout/IconVerticalSolidList"/>
    <dgm:cxn modelId="{A02D7F6D-65F5-4244-AE3F-DF01A17EB268}" type="presOf" srcId="{E9DF8475-8764-48EA-86C8-C16504360658}" destId="{66F56D10-19B7-48CD-8809-4EAD87EEA02D}" srcOrd="0" destOrd="0" presId="urn:microsoft.com/office/officeart/2018/2/layout/IconVerticalSolidList"/>
    <dgm:cxn modelId="{F3CC0EA1-10F9-42B8-BC35-D7781FA903A1}" srcId="{C7049DC7-8F13-498D-8718-1EC1072DCD44}" destId="{B69E89F6-712C-4180-A77F-62B1B95E2B08}" srcOrd="5" destOrd="0" parTransId="{6C81FCB4-CF84-4BED-9774-77F59790BD7F}" sibTransId="{23CFFF70-D433-4A2F-A960-FD0D2C1E27A2}"/>
    <dgm:cxn modelId="{57AF1BAA-6B5F-4C6A-BE8B-0F5997B641F4}" type="presOf" srcId="{1A119B1B-D43A-4F16-A5CE-2657FE5B7FF9}" destId="{CE549D31-E63A-4F09-9CBB-8FBD0B7798AB}" srcOrd="0" destOrd="0" presId="urn:microsoft.com/office/officeart/2018/2/layout/IconVerticalSolidList"/>
    <dgm:cxn modelId="{997890AC-C0A4-41A3-A00F-056AB4EFC17A}" srcId="{C7049DC7-8F13-498D-8718-1EC1072DCD44}" destId="{E9DF8475-8764-48EA-86C8-C16504360658}" srcOrd="3" destOrd="0" parTransId="{33B9FC2E-BE36-4EA4-AB95-3B24D6B83D4D}" sibTransId="{7923A473-A330-46F9-9D76-F29352432352}"/>
    <dgm:cxn modelId="{985C41B2-AE2D-48B4-9756-64210363353C}" srcId="{C7049DC7-8F13-498D-8718-1EC1072DCD44}" destId="{84055278-BFB6-41D4-A1B3-6FBE808ED094}" srcOrd="6" destOrd="0" parTransId="{B1B4CAE5-AC8D-46D9-842B-3039455F15F0}" sibTransId="{EFB61553-5230-472D-9C5D-A3D8DE8B2522}"/>
    <dgm:cxn modelId="{AE009FC0-8496-4ADA-AFAE-A9ECACCDF4D2}" type="presOf" srcId="{7AA522B5-B3ED-4864-90F6-466EF20F9E96}" destId="{4EB8C105-C69C-4F60-A9A8-01C526105964}" srcOrd="0" destOrd="0" presId="urn:microsoft.com/office/officeart/2018/2/layout/IconVerticalSolidList"/>
    <dgm:cxn modelId="{546211CD-BC7A-411D-AD64-76C5923D023F}" type="presOf" srcId="{B69E89F6-712C-4180-A77F-62B1B95E2B08}" destId="{45842ABD-9AA2-45D9-9EBA-C1787701CADE}" srcOrd="0" destOrd="0" presId="urn:microsoft.com/office/officeart/2018/2/layout/IconVerticalSolidList"/>
    <dgm:cxn modelId="{58EDA3DE-DFEA-43F2-B2AD-46BB90B9D7DB}" srcId="{C7049DC7-8F13-498D-8718-1EC1072DCD44}" destId="{7AA522B5-B3ED-4864-90F6-466EF20F9E96}" srcOrd="4" destOrd="0" parTransId="{C0B78F01-EB84-4F79-8B26-DCF5A51D5ECD}" sibTransId="{A6533EAE-13CA-4909-AB4D-6283F68DD727}"/>
    <dgm:cxn modelId="{95DEEEDE-496A-43AB-967C-2B29C2515CEF}" type="presOf" srcId="{C7049DC7-8F13-498D-8718-1EC1072DCD44}" destId="{C978CFC2-A70D-49D4-9BCA-E8CCAF013229}" srcOrd="0" destOrd="0" presId="urn:microsoft.com/office/officeart/2018/2/layout/IconVerticalSolidList"/>
    <dgm:cxn modelId="{B34B54E7-85C2-406A-B89A-2E7419B10141}" srcId="{C7049DC7-8F13-498D-8718-1EC1072DCD44}" destId="{1A119B1B-D43A-4F16-A5CE-2657FE5B7FF9}" srcOrd="0" destOrd="0" parTransId="{3C2373E9-4ED5-43EC-9490-70C18A3AADF8}" sibTransId="{B2D87FA8-3437-4A78-8DB5-D25321564811}"/>
    <dgm:cxn modelId="{64F838F9-E9C1-4FE7-B39E-0D3A7F3C53F3}" type="presOf" srcId="{D85A6E21-5926-4FA7-90CA-95F58B47608A}" destId="{EB9F7478-7AF0-49F0-9568-DA3F3A9A4805}" srcOrd="0" destOrd="0" presId="urn:microsoft.com/office/officeart/2018/2/layout/IconVerticalSolidList"/>
    <dgm:cxn modelId="{C6E8F7FB-F86D-490F-9525-91861FF6E77C}" type="presParOf" srcId="{C978CFC2-A70D-49D4-9BCA-E8CCAF013229}" destId="{CD9BA2FE-0AF4-44E6-BD5D-726883224342}" srcOrd="0" destOrd="0" presId="urn:microsoft.com/office/officeart/2018/2/layout/IconVerticalSolidList"/>
    <dgm:cxn modelId="{F3127B85-0872-43E7-8EAD-1BB2BD4916BD}" type="presParOf" srcId="{CD9BA2FE-0AF4-44E6-BD5D-726883224342}" destId="{959C9CAD-624B-46B8-9540-637284F065D2}" srcOrd="0" destOrd="0" presId="urn:microsoft.com/office/officeart/2018/2/layout/IconVerticalSolidList"/>
    <dgm:cxn modelId="{C5C1475A-4D60-4909-B09B-DAFE3915EB9A}" type="presParOf" srcId="{CD9BA2FE-0AF4-44E6-BD5D-726883224342}" destId="{5929BF07-06C7-4460-81C8-4E604D3A4174}" srcOrd="1" destOrd="0" presId="urn:microsoft.com/office/officeart/2018/2/layout/IconVerticalSolidList"/>
    <dgm:cxn modelId="{AF17E99A-1B27-4E85-B5C8-3FA41492B07C}" type="presParOf" srcId="{CD9BA2FE-0AF4-44E6-BD5D-726883224342}" destId="{0C2688A1-BCF1-4A8D-94CC-C03017196028}" srcOrd="2" destOrd="0" presId="urn:microsoft.com/office/officeart/2018/2/layout/IconVerticalSolidList"/>
    <dgm:cxn modelId="{7DF8C748-5475-439C-A107-21ED2BB083AC}" type="presParOf" srcId="{CD9BA2FE-0AF4-44E6-BD5D-726883224342}" destId="{CE549D31-E63A-4F09-9CBB-8FBD0B7798AB}" srcOrd="3" destOrd="0" presId="urn:microsoft.com/office/officeart/2018/2/layout/IconVerticalSolidList"/>
    <dgm:cxn modelId="{FCC1C865-AAED-4977-8A03-E162F7E6E7D2}" type="presParOf" srcId="{C978CFC2-A70D-49D4-9BCA-E8CCAF013229}" destId="{2E9C823D-9768-456F-9BC7-E43E03629791}" srcOrd="1" destOrd="0" presId="urn:microsoft.com/office/officeart/2018/2/layout/IconVerticalSolidList"/>
    <dgm:cxn modelId="{0F8C1201-CABC-471F-BA89-BC1D71414F24}" type="presParOf" srcId="{C978CFC2-A70D-49D4-9BCA-E8CCAF013229}" destId="{3AAE29F4-C711-4DA8-95A5-4F98642EC07F}" srcOrd="2" destOrd="0" presId="urn:microsoft.com/office/officeart/2018/2/layout/IconVerticalSolidList"/>
    <dgm:cxn modelId="{ED9E9741-E672-4CB0-9EBF-B115C071C57D}" type="presParOf" srcId="{3AAE29F4-C711-4DA8-95A5-4F98642EC07F}" destId="{BD4C3C65-09A5-47C6-BAD2-9F7C656EC044}" srcOrd="0" destOrd="0" presId="urn:microsoft.com/office/officeart/2018/2/layout/IconVerticalSolidList"/>
    <dgm:cxn modelId="{EFF56979-1F98-41B0-92A7-90D79CF439FB}" type="presParOf" srcId="{3AAE29F4-C711-4DA8-95A5-4F98642EC07F}" destId="{E1BEECFE-3141-4047-BFBE-D2B31A4E3BAF}" srcOrd="1" destOrd="0" presId="urn:microsoft.com/office/officeart/2018/2/layout/IconVerticalSolidList"/>
    <dgm:cxn modelId="{AA468294-3E0B-4128-9EBB-48400FADA055}" type="presParOf" srcId="{3AAE29F4-C711-4DA8-95A5-4F98642EC07F}" destId="{DDB27407-FDE7-4AFD-BA28-2ECC6B7BB75E}" srcOrd="2" destOrd="0" presId="urn:microsoft.com/office/officeart/2018/2/layout/IconVerticalSolidList"/>
    <dgm:cxn modelId="{1E44C33A-ED13-4112-A9AA-DD570C9A89D4}" type="presParOf" srcId="{3AAE29F4-C711-4DA8-95A5-4F98642EC07F}" destId="{EB9F7478-7AF0-49F0-9568-DA3F3A9A4805}" srcOrd="3" destOrd="0" presId="urn:microsoft.com/office/officeart/2018/2/layout/IconVerticalSolidList"/>
    <dgm:cxn modelId="{00083441-5070-4071-A7CD-D03315449623}" type="presParOf" srcId="{C978CFC2-A70D-49D4-9BCA-E8CCAF013229}" destId="{9455FAAE-D995-470F-A7F6-BFBE1AEF9FF1}" srcOrd="3" destOrd="0" presId="urn:microsoft.com/office/officeart/2018/2/layout/IconVerticalSolidList"/>
    <dgm:cxn modelId="{6718F3AC-AF9C-4DCD-BC31-549C1245B445}" type="presParOf" srcId="{C978CFC2-A70D-49D4-9BCA-E8CCAF013229}" destId="{F19A3354-49DB-4ED9-864E-EFEBE5314478}" srcOrd="4" destOrd="0" presId="urn:microsoft.com/office/officeart/2018/2/layout/IconVerticalSolidList"/>
    <dgm:cxn modelId="{1D985D12-09F1-43FB-9D3C-201588CC3139}" type="presParOf" srcId="{F19A3354-49DB-4ED9-864E-EFEBE5314478}" destId="{4DB29988-446B-43E4-B158-B6E10FDB6CD8}" srcOrd="0" destOrd="0" presId="urn:microsoft.com/office/officeart/2018/2/layout/IconVerticalSolidList"/>
    <dgm:cxn modelId="{9C484FA2-9826-4733-81B6-89FD5B8A0B82}" type="presParOf" srcId="{F19A3354-49DB-4ED9-864E-EFEBE5314478}" destId="{07667AA1-8FFC-49D6-AB10-6F139F41438D}" srcOrd="1" destOrd="0" presId="urn:microsoft.com/office/officeart/2018/2/layout/IconVerticalSolidList"/>
    <dgm:cxn modelId="{1F0118BF-DC54-42A5-A3C7-AF06514A3E5C}" type="presParOf" srcId="{F19A3354-49DB-4ED9-864E-EFEBE5314478}" destId="{2F8D873C-EF38-4CB0-B264-842E5B3104CA}" srcOrd="2" destOrd="0" presId="urn:microsoft.com/office/officeart/2018/2/layout/IconVerticalSolidList"/>
    <dgm:cxn modelId="{CD2B773C-10F6-42B9-A0D6-BDF617E6131F}" type="presParOf" srcId="{F19A3354-49DB-4ED9-864E-EFEBE5314478}" destId="{4E6DE039-5A88-48FA-B556-8D823837EE7E}" srcOrd="3" destOrd="0" presId="urn:microsoft.com/office/officeart/2018/2/layout/IconVerticalSolidList"/>
    <dgm:cxn modelId="{8AE90F54-7BC9-47AA-B23C-5C3729E92D48}" type="presParOf" srcId="{C978CFC2-A70D-49D4-9BCA-E8CCAF013229}" destId="{454268A1-BFAD-4094-82AD-174639286C23}" srcOrd="5" destOrd="0" presId="urn:microsoft.com/office/officeart/2018/2/layout/IconVerticalSolidList"/>
    <dgm:cxn modelId="{0BE8F926-EBAF-46F6-99A5-61BF37F79DF2}" type="presParOf" srcId="{C978CFC2-A70D-49D4-9BCA-E8CCAF013229}" destId="{84773788-FE35-4A5C-989A-24CAC5E5BE0A}" srcOrd="6" destOrd="0" presId="urn:microsoft.com/office/officeart/2018/2/layout/IconVerticalSolidList"/>
    <dgm:cxn modelId="{6240185E-F99B-4197-9EE6-84D7654B517B}" type="presParOf" srcId="{84773788-FE35-4A5C-989A-24CAC5E5BE0A}" destId="{0AACD968-85ED-43A9-8529-AC11162C38DD}" srcOrd="0" destOrd="0" presId="urn:microsoft.com/office/officeart/2018/2/layout/IconVerticalSolidList"/>
    <dgm:cxn modelId="{3305D305-9EC4-49CE-A0BD-2E01BC4B2DFC}" type="presParOf" srcId="{84773788-FE35-4A5C-989A-24CAC5E5BE0A}" destId="{198777D2-926D-43B9-9515-169DEB368052}" srcOrd="1" destOrd="0" presId="urn:microsoft.com/office/officeart/2018/2/layout/IconVerticalSolidList"/>
    <dgm:cxn modelId="{8BE8E1D3-4C67-4D7A-8494-1F0717064E83}" type="presParOf" srcId="{84773788-FE35-4A5C-989A-24CAC5E5BE0A}" destId="{843A75E2-2D68-4238-9043-BCDDF62615C6}" srcOrd="2" destOrd="0" presId="urn:microsoft.com/office/officeart/2018/2/layout/IconVerticalSolidList"/>
    <dgm:cxn modelId="{E2D587B1-9758-405F-A8CA-9660E2E46E2D}" type="presParOf" srcId="{84773788-FE35-4A5C-989A-24CAC5E5BE0A}" destId="{66F56D10-19B7-48CD-8809-4EAD87EEA02D}" srcOrd="3" destOrd="0" presId="urn:microsoft.com/office/officeart/2018/2/layout/IconVerticalSolidList"/>
    <dgm:cxn modelId="{624513D1-9160-4265-BF95-A052CD8617CB}" type="presParOf" srcId="{C978CFC2-A70D-49D4-9BCA-E8CCAF013229}" destId="{FC5C0DDA-9BB2-44CE-AE00-6A75399E3AF4}" srcOrd="7" destOrd="0" presId="urn:microsoft.com/office/officeart/2018/2/layout/IconVerticalSolidList"/>
    <dgm:cxn modelId="{FA31C24F-AE75-4A5B-A589-E8DBA60CE850}" type="presParOf" srcId="{C978CFC2-A70D-49D4-9BCA-E8CCAF013229}" destId="{601064C6-AAC8-45D0-83C4-EBBD476E291D}" srcOrd="8" destOrd="0" presId="urn:microsoft.com/office/officeart/2018/2/layout/IconVerticalSolidList"/>
    <dgm:cxn modelId="{B80BD464-3CB8-4FB3-9C62-FE42715F9000}" type="presParOf" srcId="{601064C6-AAC8-45D0-83C4-EBBD476E291D}" destId="{7CE3A2B4-63A8-449D-AE8B-5E46BF680377}" srcOrd="0" destOrd="0" presId="urn:microsoft.com/office/officeart/2018/2/layout/IconVerticalSolidList"/>
    <dgm:cxn modelId="{8344498D-0791-4A97-B993-4016F344AD63}" type="presParOf" srcId="{601064C6-AAC8-45D0-83C4-EBBD476E291D}" destId="{F1874632-0666-454D-928C-B6226D964B92}" srcOrd="1" destOrd="0" presId="urn:microsoft.com/office/officeart/2018/2/layout/IconVerticalSolidList"/>
    <dgm:cxn modelId="{7B61B28A-5CB7-4B99-BD44-2C0DCE87D8C8}" type="presParOf" srcId="{601064C6-AAC8-45D0-83C4-EBBD476E291D}" destId="{52512262-EEC0-4E66-BB40-78E8E852E82A}" srcOrd="2" destOrd="0" presId="urn:microsoft.com/office/officeart/2018/2/layout/IconVerticalSolidList"/>
    <dgm:cxn modelId="{DFFA77FC-C286-4297-AF3D-3B94FF2FA232}" type="presParOf" srcId="{601064C6-AAC8-45D0-83C4-EBBD476E291D}" destId="{4EB8C105-C69C-4F60-A9A8-01C526105964}" srcOrd="3" destOrd="0" presId="urn:microsoft.com/office/officeart/2018/2/layout/IconVerticalSolidList"/>
    <dgm:cxn modelId="{15340163-3427-435C-96EB-645E6BE6BA56}" type="presParOf" srcId="{C978CFC2-A70D-49D4-9BCA-E8CCAF013229}" destId="{6BC08C5E-0ECF-4FAD-9175-F30D3B3303BD}" srcOrd="9" destOrd="0" presId="urn:microsoft.com/office/officeart/2018/2/layout/IconVerticalSolidList"/>
    <dgm:cxn modelId="{01EAF4DB-FD3B-4027-BBE8-1D0AB18EDA10}" type="presParOf" srcId="{C978CFC2-A70D-49D4-9BCA-E8CCAF013229}" destId="{19EAAF2B-D9C8-40CE-8950-E874C4C978B4}" srcOrd="10" destOrd="0" presId="urn:microsoft.com/office/officeart/2018/2/layout/IconVerticalSolidList"/>
    <dgm:cxn modelId="{205D2ECE-A186-4975-BD3D-24531097B905}" type="presParOf" srcId="{19EAAF2B-D9C8-40CE-8950-E874C4C978B4}" destId="{115DBD47-C0D9-47C0-B86A-F4573D48DB32}" srcOrd="0" destOrd="0" presId="urn:microsoft.com/office/officeart/2018/2/layout/IconVerticalSolidList"/>
    <dgm:cxn modelId="{C91080A6-EC89-43FC-9CC1-9E4E3DB31CD5}" type="presParOf" srcId="{19EAAF2B-D9C8-40CE-8950-E874C4C978B4}" destId="{0245EC95-EE0E-4EDE-8675-D8E0DD1DBA71}" srcOrd="1" destOrd="0" presId="urn:microsoft.com/office/officeart/2018/2/layout/IconVerticalSolidList"/>
    <dgm:cxn modelId="{B6CB0615-6EAA-4D12-840F-17FC31E02248}" type="presParOf" srcId="{19EAAF2B-D9C8-40CE-8950-E874C4C978B4}" destId="{CA8AB3DF-2B94-4303-8D4A-11425E35813B}" srcOrd="2" destOrd="0" presId="urn:microsoft.com/office/officeart/2018/2/layout/IconVerticalSolidList"/>
    <dgm:cxn modelId="{216D6A8A-2B4B-4AFB-BC08-6A124FAA82E3}" type="presParOf" srcId="{19EAAF2B-D9C8-40CE-8950-E874C4C978B4}" destId="{45842ABD-9AA2-45D9-9EBA-C1787701CADE}" srcOrd="3" destOrd="0" presId="urn:microsoft.com/office/officeart/2018/2/layout/IconVerticalSolidList"/>
    <dgm:cxn modelId="{BFC7174F-3EA1-4AA5-B245-D2827F6F6120}" type="presParOf" srcId="{C978CFC2-A70D-49D4-9BCA-E8CCAF013229}" destId="{D36269C2-3883-4FD2-A4CC-18CD0FDF4472}" srcOrd="11" destOrd="0" presId="urn:microsoft.com/office/officeart/2018/2/layout/IconVerticalSolidList"/>
    <dgm:cxn modelId="{2CC7477B-4710-437C-BDE2-C37218EB6996}" type="presParOf" srcId="{C978CFC2-A70D-49D4-9BCA-E8CCAF013229}" destId="{FB963583-EB95-458A-A995-837394E983AC}" srcOrd="12" destOrd="0" presId="urn:microsoft.com/office/officeart/2018/2/layout/IconVerticalSolidList"/>
    <dgm:cxn modelId="{BAF32B55-D5A5-41B3-B3B0-F908531EB47E}" type="presParOf" srcId="{FB963583-EB95-458A-A995-837394E983AC}" destId="{E179B977-F868-44A1-A42F-B63533DAF1CD}" srcOrd="0" destOrd="0" presId="urn:microsoft.com/office/officeart/2018/2/layout/IconVerticalSolidList"/>
    <dgm:cxn modelId="{FAC1FDC0-E058-4508-92BF-9E4DEA9EAA24}" type="presParOf" srcId="{FB963583-EB95-458A-A995-837394E983AC}" destId="{DBB12955-2A2F-4C83-A8A9-D8F389E76D84}" srcOrd="1" destOrd="0" presId="urn:microsoft.com/office/officeart/2018/2/layout/IconVerticalSolidList"/>
    <dgm:cxn modelId="{C4240954-1D41-4B48-96B8-7AEB2A0BF288}" type="presParOf" srcId="{FB963583-EB95-458A-A995-837394E983AC}" destId="{97497712-8BF4-4D7A-9343-36F1ACBFDCB4}" srcOrd="2" destOrd="0" presId="urn:microsoft.com/office/officeart/2018/2/layout/IconVerticalSolidList"/>
    <dgm:cxn modelId="{31872645-79FF-4C5C-89E4-D6725D94FE32}" type="presParOf" srcId="{FB963583-EB95-458A-A995-837394E983AC}" destId="{D887D16D-FF51-48F9-BFD0-81C5732A4745}" srcOrd="3" destOrd="0" presId="urn:microsoft.com/office/officeart/2018/2/layout/IconVerticalSolidList"/>
    <dgm:cxn modelId="{104944CC-16E4-4792-9916-35ADA41984E2}" type="presParOf" srcId="{C978CFC2-A70D-49D4-9BCA-E8CCAF013229}" destId="{127899AE-77F6-4E75-9098-251ADB86D214}" srcOrd="13" destOrd="0" presId="urn:microsoft.com/office/officeart/2018/2/layout/IconVerticalSolidList"/>
    <dgm:cxn modelId="{9896BE7C-C3CC-4A7C-9AC6-2DE07FFACFA1}" type="presParOf" srcId="{C978CFC2-A70D-49D4-9BCA-E8CCAF013229}" destId="{1FA82CB0-B26E-44B0-BA08-43F3D5B42741}" srcOrd="14" destOrd="0" presId="urn:microsoft.com/office/officeart/2018/2/layout/IconVerticalSolidList"/>
    <dgm:cxn modelId="{6E03CA1E-5B77-449B-A748-763126C58CAF}" type="presParOf" srcId="{1FA82CB0-B26E-44B0-BA08-43F3D5B42741}" destId="{A353AC43-B207-4EAB-9180-6C43908A1BFF}" srcOrd="0" destOrd="0" presId="urn:microsoft.com/office/officeart/2018/2/layout/IconVerticalSolidList"/>
    <dgm:cxn modelId="{C4853ADC-3A82-4E13-B318-D812BC171DC8}" type="presParOf" srcId="{1FA82CB0-B26E-44B0-BA08-43F3D5B42741}" destId="{F000C420-33E7-4C8F-9BB6-54084378B80C}" srcOrd="1" destOrd="0" presId="urn:microsoft.com/office/officeart/2018/2/layout/IconVerticalSolidList"/>
    <dgm:cxn modelId="{6D339EA0-0EFB-4E4C-B0D6-BF710A50B088}" type="presParOf" srcId="{1FA82CB0-B26E-44B0-BA08-43F3D5B42741}" destId="{19D1995D-4893-4574-B1FA-F634B971D75A}" srcOrd="2" destOrd="0" presId="urn:microsoft.com/office/officeart/2018/2/layout/IconVerticalSolidList"/>
    <dgm:cxn modelId="{7AC85284-8248-4C8C-ABAE-F183494D32CA}" type="presParOf" srcId="{1FA82CB0-B26E-44B0-BA08-43F3D5B42741}" destId="{AD674321-F6F9-42BF-B8AE-57612DEAF6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B2FB32-FFE8-4DC7-9E0B-B71148DE4A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5F8351-32A4-4640-94A2-3C8E928BC81B}">
      <dgm:prSet/>
      <dgm:spPr/>
      <dgm:t>
        <a:bodyPr/>
        <a:lstStyle/>
        <a:p>
          <a:r>
            <a:rPr lang="en-US"/>
            <a:t>Assign roles to users or groups for:</a:t>
          </a:r>
        </a:p>
      </dgm:t>
    </dgm:pt>
    <dgm:pt modelId="{742F78BE-1B08-437B-ACEC-96335B9FBA3C}" type="parTrans" cxnId="{02B6485C-6A1E-4E1C-8A9E-7610A86130ED}">
      <dgm:prSet/>
      <dgm:spPr/>
      <dgm:t>
        <a:bodyPr/>
        <a:lstStyle/>
        <a:p>
          <a:endParaRPr lang="en-US"/>
        </a:p>
      </dgm:t>
    </dgm:pt>
    <dgm:pt modelId="{06AD132A-6B60-4470-BD33-B85951FE5613}" type="sibTrans" cxnId="{02B6485C-6A1E-4E1C-8A9E-7610A86130ED}">
      <dgm:prSet/>
      <dgm:spPr/>
      <dgm:t>
        <a:bodyPr/>
        <a:lstStyle/>
        <a:p>
          <a:endParaRPr lang="en-US"/>
        </a:p>
      </dgm:t>
    </dgm:pt>
    <dgm:pt modelId="{C5579D8D-0866-45A8-84B2-787BD0BFB580}">
      <dgm:prSet/>
      <dgm:spPr/>
      <dgm:t>
        <a:bodyPr/>
        <a:lstStyle/>
        <a:p>
          <a:r>
            <a:rPr lang="en-US"/>
            <a:t>- Item submission</a:t>
          </a:r>
        </a:p>
      </dgm:t>
    </dgm:pt>
    <dgm:pt modelId="{3CC52DC8-14D2-41B8-B278-818EFF12F467}" type="parTrans" cxnId="{89208017-968E-4571-AA4B-286E1A61EBD9}">
      <dgm:prSet/>
      <dgm:spPr/>
      <dgm:t>
        <a:bodyPr/>
        <a:lstStyle/>
        <a:p>
          <a:endParaRPr lang="en-US"/>
        </a:p>
      </dgm:t>
    </dgm:pt>
    <dgm:pt modelId="{9BAE3B9F-2625-4BB5-B286-E9E69C32C0CA}" type="sibTrans" cxnId="{89208017-968E-4571-AA4B-286E1A61EBD9}">
      <dgm:prSet/>
      <dgm:spPr/>
      <dgm:t>
        <a:bodyPr/>
        <a:lstStyle/>
        <a:p>
          <a:endParaRPr lang="en-US"/>
        </a:p>
      </dgm:t>
    </dgm:pt>
    <dgm:pt modelId="{48F41393-25E0-40EE-B2AD-A39E26DBD1AE}">
      <dgm:prSet/>
      <dgm:spPr/>
      <dgm:t>
        <a:bodyPr/>
        <a:lstStyle/>
        <a:p>
          <a:r>
            <a:rPr lang="en-US"/>
            <a:t>- Reviewing and approving items</a:t>
          </a:r>
        </a:p>
      </dgm:t>
    </dgm:pt>
    <dgm:pt modelId="{9189681C-00BF-4F0D-ADD1-531F3EC860B4}" type="parTrans" cxnId="{7054ECAA-5874-43C3-8036-F259FBEB4869}">
      <dgm:prSet/>
      <dgm:spPr/>
      <dgm:t>
        <a:bodyPr/>
        <a:lstStyle/>
        <a:p>
          <a:endParaRPr lang="en-US"/>
        </a:p>
      </dgm:t>
    </dgm:pt>
    <dgm:pt modelId="{F70CABFC-BDE0-4901-B808-742C512F6F75}" type="sibTrans" cxnId="{7054ECAA-5874-43C3-8036-F259FBEB4869}">
      <dgm:prSet/>
      <dgm:spPr/>
      <dgm:t>
        <a:bodyPr/>
        <a:lstStyle/>
        <a:p>
          <a:endParaRPr lang="en-US"/>
        </a:p>
      </dgm:t>
    </dgm:pt>
    <dgm:pt modelId="{8FEC0892-1872-4A23-A0E4-B215D513F929}">
      <dgm:prSet/>
      <dgm:spPr/>
      <dgm:t>
        <a:bodyPr/>
        <a:lstStyle/>
        <a:p>
          <a:r>
            <a:rPr lang="en-US"/>
            <a:t>- Administering communities and collections</a:t>
          </a:r>
        </a:p>
      </dgm:t>
    </dgm:pt>
    <dgm:pt modelId="{28C69526-0C25-4622-95E1-91777E92052C}" type="parTrans" cxnId="{AC81B727-0CEE-4CBB-857A-2CE2B6533A2F}">
      <dgm:prSet/>
      <dgm:spPr/>
      <dgm:t>
        <a:bodyPr/>
        <a:lstStyle/>
        <a:p>
          <a:endParaRPr lang="en-US"/>
        </a:p>
      </dgm:t>
    </dgm:pt>
    <dgm:pt modelId="{C39FE52F-C5A6-4507-9554-73576B5B716E}" type="sibTrans" cxnId="{AC81B727-0CEE-4CBB-857A-2CE2B6533A2F}">
      <dgm:prSet/>
      <dgm:spPr/>
      <dgm:t>
        <a:bodyPr/>
        <a:lstStyle/>
        <a:p>
          <a:endParaRPr lang="en-US"/>
        </a:p>
      </dgm:t>
    </dgm:pt>
    <dgm:pt modelId="{D6B27625-7ABB-46CF-9408-37DD0D0F2E69}">
      <dgm:prSet/>
      <dgm:spPr/>
      <dgm:t>
        <a:bodyPr/>
        <a:lstStyle/>
        <a:p>
          <a:r>
            <a:rPr lang="en-US"/>
            <a:t>Set access levels:</a:t>
          </a:r>
        </a:p>
      </dgm:t>
    </dgm:pt>
    <dgm:pt modelId="{197FEC08-54E3-4018-B858-193349E3CE53}" type="parTrans" cxnId="{2014659F-D7D6-4038-8310-859224F830A6}">
      <dgm:prSet/>
      <dgm:spPr/>
      <dgm:t>
        <a:bodyPr/>
        <a:lstStyle/>
        <a:p>
          <a:endParaRPr lang="en-US"/>
        </a:p>
      </dgm:t>
    </dgm:pt>
    <dgm:pt modelId="{9A6DEE86-C38B-49F9-94E2-E953D4E9657C}" type="sibTrans" cxnId="{2014659F-D7D6-4038-8310-859224F830A6}">
      <dgm:prSet/>
      <dgm:spPr/>
      <dgm:t>
        <a:bodyPr/>
        <a:lstStyle/>
        <a:p>
          <a:endParaRPr lang="en-US"/>
        </a:p>
      </dgm:t>
    </dgm:pt>
    <dgm:pt modelId="{6637183D-F158-4959-854A-5738B2F3C15E}">
      <dgm:prSet/>
      <dgm:spPr/>
      <dgm:t>
        <a:bodyPr/>
        <a:lstStyle/>
        <a:p>
          <a:r>
            <a:rPr lang="en-US"/>
            <a:t>- Open access (public)</a:t>
          </a:r>
        </a:p>
      </dgm:t>
    </dgm:pt>
    <dgm:pt modelId="{C645A38D-2E45-47CB-98A7-92FF1DB1F263}" type="parTrans" cxnId="{60EF939A-BC34-43BF-ABF0-350E5738A33E}">
      <dgm:prSet/>
      <dgm:spPr/>
      <dgm:t>
        <a:bodyPr/>
        <a:lstStyle/>
        <a:p>
          <a:endParaRPr lang="en-US"/>
        </a:p>
      </dgm:t>
    </dgm:pt>
    <dgm:pt modelId="{E5CD2470-748A-42D1-80C0-F643E7196B22}" type="sibTrans" cxnId="{60EF939A-BC34-43BF-ABF0-350E5738A33E}">
      <dgm:prSet/>
      <dgm:spPr/>
      <dgm:t>
        <a:bodyPr/>
        <a:lstStyle/>
        <a:p>
          <a:endParaRPr lang="en-US"/>
        </a:p>
      </dgm:t>
    </dgm:pt>
    <dgm:pt modelId="{C7387FD5-2A19-4203-8F7C-36DF5EF395E6}">
      <dgm:prSet/>
      <dgm:spPr/>
      <dgm:t>
        <a:bodyPr/>
        <a:lstStyle/>
        <a:p>
          <a:r>
            <a:rPr lang="en-US"/>
            <a:t>- Restricted (specific groups)</a:t>
          </a:r>
        </a:p>
      </dgm:t>
    </dgm:pt>
    <dgm:pt modelId="{508CD7E7-D538-4173-8521-8203361102E1}" type="parTrans" cxnId="{4DD3B37D-C7D7-4D48-8006-E9B968D3BA0B}">
      <dgm:prSet/>
      <dgm:spPr/>
      <dgm:t>
        <a:bodyPr/>
        <a:lstStyle/>
        <a:p>
          <a:endParaRPr lang="en-US"/>
        </a:p>
      </dgm:t>
    </dgm:pt>
    <dgm:pt modelId="{2323D18A-C86F-48A2-B315-D0803E64DE9A}" type="sibTrans" cxnId="{4DD3B37D-C7D7-4D48-8006-E9B968D3BA0B}">
      <dgm:prSet/>
      <dgm:spPr/>
      <dgm:t>
        <a:bodyPr/>
        <a:lstStyle/>
        <a:p>
          <a:endParaRPr lang="en-US"/>
        </a:p>
      </dgm:t>
    </dgm:pt>
    <dgm:pt modelId="{6B9AA7AD-B277-4855-94D9-351673946BA2}">
      <dgm:prSet/>
      <dgm:spPr/>
      <dgm:t>
        <a:bodyPr/>
        <a:lstStyle/>
        <a:p>
          <a:r>
            <a:rPr lang="en-US"/>
            <a:t>Define who can edit metadata after submission.</a:t>
          </a:r>
        </a:p>
      </dgm:t>
    </dgm:pt>
    <dgm:pt modelId="{999CAF0A-F593-4E9C-A878-422D2FE34980}" type="parTrans" cxnId="{86F0A4A8-5C4D-458A-9BC9-BCDBF32D6759}">
      <dgm:prSet/>
      <dgm:spPr/>
      <dgm:t>
        <a:bodyPr/>
        <a:lstStyle/>
        <a:p>
          <a:endParaRPr lang="en-US"/>
        </a:p>
      </dgm:t>
    </dgm:pt>
    <dgm:pt modelId="{8B435A1E-2D94-46CC-9E6F-299659E7A424}" type="sibTrans" cxnId="{86F0A4A8-5C4D-458A-9BC9-BCDBF32D6759}">
      <dgm:prSet/>
      <dgm:spPr/>
      <dgm:t>
        <a:bodyPr/>
        <a:lstStyle/>
        <a:p>
          <a:endParaRPr lang="en-US"/>
        </a:p>
      </dgm:t>
    </dgm:pt>
    <dgm:pt modelId="{6E6942F2-015C-6943-92DC-F88C9ECF2CAA}" type="pres">
      <dgm:prSet presAssocID="{B0B2FB32-FFE8-4DC7-9E0B-B71148DE4ABA}" presName="linear" presStyleCnt="0">
        <dgm:presLayoutVars>
          <dgm:animLvl val="lvl"/>
          <dgm:resizeHandles val="exact"/>
        </dgm:presLayoutVars>
      </dgm:prSet>
      <dgm:spPr/>
    </dgm:pt>
    <dgm:pt modelId="{4060F3CF-9883-EE44-969B-1F34A6EBCB27}" type="pres">
      <dgm:prSet presAssocID="{F75F8351-32A4-4640-94A2-3C8E928BC81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DC77C1D-C1E9-BE43-A879-1C490D2D34B3}" type="pres">
      <dgm:prSet presAssocID="{06AD132A-6B60-4470-BD33-B85951FE5613}" presName="spacer" presStyleCnt="0"/>
      <dgm:spPr/>
    </dgm:pt>
    <dgm:pt modelId="{4F699720-1783-3140-A56C-C13F72457A1F}" type="pres">
      <dgm:prSet presAssocID="{C5579D8D-0866-45A8-84B2-787BD0BFB58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09BF3B9-020E-CC4B-B31F-E9E3657747C1}" type="pres">
      <dgm:prSet presAssocID="{9BAE3B9F-2625-4BB5-B286-E9E69C32C0CA}" presName="spacer" presStyleCnt="0"/>
      <dgm:spPr/>
    </dgm:pt>
    <dgm:pt modelId="{986EE987-9E6D-544E-9A6D-7A4EBCB1709D}" type="pres">
      <dgm:prSet presAssocID="{48F41393-25E0-40EE-B2AD-A39E26DBD1A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388A589-2CD1-684C-9C3F-C4898C0DC470}" type="pres">
      <dgm:prSet presAssocID="{F70CABFC-BDE0-4901-B808-742C512F6F75}" presName="spacer" presStyleCnt="0"/>
      <dgm:spPr/>
    </dgm:pt>
    <dgm:pt modelId="{85589B88-A4AE-9541-BDF6-3BE4FBE304E2}" type="pres">
      <dgm:prSet presAssocID="{8FEC0892-1872-4A23-A0E4-B215D513F92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C40E6DF-98BD-1A43-B582-2AC07149DB1C}" type="pres">
      <dgm:prSet presAssocID="{C39FE52F-C5A6-4507-9554-73576B5B716E}" presName="spacer" presStyleCnt="0"/>
      <dgm:spPr/>
    </dgm:pt>
    <dgm:pt modelId="{68B8CFF0-2B6D-4E4D-9E37-A81843159B90}" type="pres">
      <dgm:prSet presAssocID="{D6B27625-7ABB-46CF-9408-37DD0D0F2E6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82570C2-D728-0047-B3F1-4888D4CF220E}" type="pres">
      <dgm:prSet presAssocID="{9A6DEE86-C38B-49F9-94E2-E953D4E9657C}" presName="spacer" presStyleCnt="0"/>
      <dgm:spPr/>
    </dgm:pt>
    <dgm:pt modelId="{C7084890-41D2-8A44-96A5-90AE1B6F8A90}" type="pres">
      <dgm:prSet presAssocID="{6637183D-F158-4959-854A-5738B2F3C15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7DA4594-A700-EB43-866D-CD7324FC7397}" type="pres">
      <dgm:prSet presAssocID="{E5CD2470-748A-42D1-80C0-F643E7196B22}" presName="spacer" presStyleCnt="0"/>
      <dgm:spPr/>
    </dgm:pt>
    <dgm:pt modelId="{62DD08D2-6719-7441-B5CE-17B14B99263B}" type="pres">
      <dgm:prSet presAssocID="{C7387FD5-2A19-4203-8F7C-36DF5EF395E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A905608-EE47-BB4A-BC1B-9FC72049D34C}" type="pres">
      <dgm:prSet presAssocID="{2323D18A-C86F-48A2-B315-D0803E64DE9A}" presName="spacer" presStyleCnt="0"/>
      <dgm:spPr/>
    </dgm:pt>
    <dgm:pt modelId="{7BBB8033-2D84-E941-84A7-B4DBA066C11D}" type="pres">
      <dgm:prSet presAssocID="{6B9AA7AD-B277-4855-94D9-351673946BA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89AC013-7EB4-1D4F-B3EB-87BADE468384}" type="presOf" srcId="{C7387FD5-2A19-4203-8F7C-36DF5EF395E6}" destId="{62DD08D2-6719-7441-B5CE-17B14B99263B}" srcOrd="0" destOrd="0" presId="urn:microsoft.com/office/officeart/2005/8/layout/vList2"/>
    <dgm:cxn modelId="{89208017-968E-4571-AA4B-286E1A61EBD9}" srcId="{B0B2FB32-FFE8-4DC7-9E0B-B71148DE4ABA}" destId="{C5579D8D-0866-45A8-84B2-787BD0BFB580}" srcOrd="1" destOrd="0" parTransId="{3CC52DC8-14D2-41B8-B278-818EFF12F467}" sibTransId="{9BAE3B9F-2625-4BB5-B286-E9E69C32C0CA}"/>
    <dgm:cxn modelId="{AC81B727-0CEE-4CBB-857A-2CE2B6533A2F}" srcId="{B0B2FB32-FFE8-4DC7-9E0B-B71148DE4ABA}" destId="{8FEC0892-1872-4A23-A0E4-B215D513F929}" srcOrd="3" destOrd="0" parTransId="{28C69526-0C25-4622-95E1-91777E92052C}" sibTransId="{C39FE52F-C5A6-4507-9554-73576B5B716E}"/>
    <dgm:cxn modelId="{86AE0046-2DB7-9B4E-A50F-91C3F654FAD3}" type="presOf" srcId="{B0B2FB32-FFE8-4DC7-9E0B-B71148DE4ABA}" destId="{6E6942F2-015C-6943-92DC-F88C9ECF2CAA}" srcOrd="0" destOrd="0" presId="urn:microsoft.com/office/officeart/2005/8/layout/vList2"/>
    <dgm:cxn modelId="{02B6485C-6A1E-4E1C-8A9E-7610A86130ED}" srcId="{B0B2FB32-FFE8-4DC7-9E0B-B71148DE4ABA}" destId="{F75F8351-32A4-4640-94A2-3C8E928BC81B}" srcOrd="0" destOrd="0" parTransId="{742F78BE-1B08-437B-ACEC-96335B9FBA3C}" sibTransId="{06AD132A-6B60-4470-BD33-B85951FE5613}"/>
    <dgm:cxn modelId="{F9BE656D-2ADA-7E47-AB13-8FF467B7BCB0}" type="presOf" srcId="{48F41393-25E0-40EE-B2AD-A39E26DBD1AE}" destId="{986EE987-9E6D-544E-9A6D-7A4EBCB1709D}" srcOrd="0" destOrd="0" presId="urn:microsoft.com/office/officeart/2005/8/layout/vList2"/>
    <dgm:cxn modelId="{5CE8E16E-9B87-644D-88B1-2FC10D10C4B6}" type="presOf" srcId="{8FEC0892-1872-4A23-A0E4-B215D513F929}" destId="{85589B88-A4AE-9541-BDF6-3BE4FBE304E2}" srcOrd="0" destOrd="0" presId="urn:microsoft.com/office/officeart/2005/8/layout/vList2"/>
    <dgm:cxn modelId="{4DD3B37D-C7D7-4D48-8006-E9B968D3BA0B}" srcId="{B0B2FB32-FFE8-4DC7-9E0B-B71148DE4ABA}" destId="{C7387FD5-2A19-4203-8F7C-36DF5EF395E6}" srcOrd="6" destOrd="0" parTransId="{508CD7E7-D538-4173-8521-8203361102E1}" sibTransId="{2323D18A-C86F-48A2-B315-D0803E64DE9A}"/>
    <dgm:cxn modelId="{2C633B92-BA06-7F4E-BC78-01ABDF31324B}" type="presOf" srcId="{6B9AA7AD-B277-4855-94D9-351673946BA2}" destId="{7BBB8033-2D84-E941-84A7-B4DBA066C11D}" srcOrd="0" destOrd="0" presId="urn:microsoft.com/office/officeart/2005/8/layout/vList2"/>
    <dgm:cxn modelId="{288E7596-529B-2C4C-9241-9FE5E5A24E5C}" type="presOf" srcId="{D6B27625-7ABB-46CF-9408-37DD0D0F2E69}" destId="{68B8CFF0-2B6D-4E4D-9E37-A81843159B90}" srcOrd="0" destOrd="0" presId="urn:microsoft.com/office/officeart/2005/8/layout/vList2"/>
    <dgm:cxn modelId="{60EF939A-BC34-43BF-ABF0-350E5738A33E}" srcId="{B0B2FB32-FFE8-4DC7-9E0B-B71148DE4ABA}" destId="{6637183D-F158-4959-854A-5738B2F3C15E}" srcOrd="5" destOrd="0" parTransId="{C645A38D-2E45-47CB-98A7-92FF1DB1F263}" sibTransId="{E5CD2470-748A-42D1-80C0-F643E7196B22}"/>
    <dgm:cxn modelId="{2014659F-D7D6-4038-8310-859224F830A6}" srcId="{B0B2FB32-FFE8-4DC7-9E0B-B71148DE4ABA}" destId="{D6B27625-7ABB-46CF-9408-37DD0D0F2E69}" srcOrd="4" destOrd="0" parTransId="{197FEC08-54E3-4018-B858-193349E3CE53}" sibTransId="{9A6DEE86-C38B-49F9-94E2-E953D4E9657C}"/>
    <dgm:cxn modelId="{4B44CF9F-FD76-6D4D-A4BD-494811781B9D}" type="presOf" srcId="{C5579D8D-0866-45A8-84B2-787BD0BFB580}" destId="{4F699720-1783-3140-A56C-C13F72457A1F}" srcOrd="0" destOrd="0" presId="urn:microsoft.com/office/officeart/2005/8/layout/vList2"/>
    <dgm:cxn modelId="{86F0A4A8-5C4D-458A-9BC9-BCDBF32D6759}" srcId="{B0B2FB32-FFE8-4DC7-9E0B-B71148DE4ABA}" destId="{6B9AA7AD-B277-4855-94D9-351673946BA2}" srcOrd="7" destOrd="0" parTransId="{999CAF0A-F593-4E9C-A878-422D2FE34980}" sibTransId="{8B435A1E-2D94-46CC-9E6F-299659E7A424}"/>
    <dgm:cxn modelId="{7054ECAA-5874-43C3-8036-F259FBEB4869}" srcId="{B0B2FB32-FFE8-4DC7-9E0B-B71148DE4ABA}" destId="{48F41393-25E0-40EE-B2AD-A39E26DBD1AE}" srcOrd="2" destOrd="0" parTransId="{9189681C-00BF-4F0D-ADD1-531F3EC860B4}" sibTransId="{F70CABFC-BDE0-4901-B808-742C512F6F75}"/>
    <dgm:cxn modelId="{F3ED7BAD-B7F1-3246-B6C6-96D5D434CFF8}" type="presOf" srcId="{6637183D-F158-4959-854A-5738B2F3C15E}" destId="{C7084890-41D2-8A44-96A5-90AE1B6F8A90}" srcOrd="0" destOrd="0" presId="urn:microsoft.com/office/officeart/2005/8/layout/vList2"/>
    <dgm:cxn modelId="{1D8E72E3-5CEA-6F4D-B54E-16E03A09BC25}" type="presOf" srcId="{F75F8351-32A4-4640-94A2-3C8E928BC81B}" destId="{4060F3CF-9883-EE44-969B-1F34A6EBCB27}" srcOrd="0" destOrd="0" presId="urn:microsoft.com/office/officeart/2005/8/layout/vList2"/>
    <dgm:cxn modelId="{5FCB3F40-E308-E048-82F5-8956D373281D}" type="presParOf" srcId="{6E6942F2-015C-6943-92DC-F88C9ECF2CAA}" destId="{4060F3CF-9883-EE44-969B-1F34A6EBCB27}" srcOrd="0" destOrd="0" presId="urn:microsoft.com/office/officeart/2005/8/layout/vList2"/>
    <dgm:cxn modelId="{5BB8DDD1-C76C-F243-9D87-CED588B714FC}" type="presParOf" srcId="{6E6942F2-015C-6943-92DC-F88C9ECF2CAA}" destId="{5DC77C1D-C1E9-BE43-A879-1C490D2D34B3}" srcOrd="1" destOrd="0" presId="urn:microsoft.com/office/officeart/2005/8/layout/vList2"/>
    <dgm:cxn modelId="{C892501D-C168-5C4B-A26E-1429D8A13200}" type="presParOf" srcId="{6E6942F2-015C-6943-92DC-F88C9ECF2CAA}" destId="{4F699720-1783-3140-A56C-C13F72457A1F}" srcOrd="2" destOrd="0" presId="urn:microsoft.com/office/officeart/2005/8/layout/vList2"/>
    <dgm:cxn modelId="{0401EF4C-7D1F-F14B-86DC-A7EE4CB68D8A}" type="presParOf" srcId="{6E6942F2-015C-6943-92DC-F88C9ECF2CAA}" destId="{A09BF3B9-020E-CC4B-B31F-E9E3657747C1}" srcOrd="3" destOrd="0" presId="urn:microsoft.com/office/officeart/2005/8/layout/vList2"/>
    <dgm:cxn modelId="{99784809-7548-E149-A0C6-D73AD7D229C6}" type="presParOf" srcId="{6E6942F2-015C-6943-92DC-F88C9ECF2CAA}" destId="{986EE987-9E6D-544E-9A6D-7A4EBCB1709D}" srcOrd="4" destOrd="0" presId="urn:microsoft.com/office/officeart/2005/8/layout/vList2"/>
    <dgm:cxn modelId="{910AFD5A-7E87-E744-A9B6-CC3A3B1D9296}" type="presParOf" srcId="{6E6942F2-015C-6943-92DC-F88C9ECF2CAA}" destId="{E388A589-2CD1-684C-9C3F-C4898C0DC470}" srcOrd="5" destOrd="0" presId="urn:microsoft.com/office/officeart/2005/8/layout/vList2"/>
    <dgm:cxn modelId="{69C71939-E4B2-7045-A250-89498EFFDCE0}" type="presParOf" srcId="{6E6942F2-015C-6943-92DC-F88C9ECF2CAA}" destId="{85589B88-A4AE-9541-BDF6-3BE4FBE304E2}" srcOrd="6" destOrd="0" presId="urn:microsoft.com/office/officeart/2005/8/layout/vList2"/>
    <dgm:cxn modelId="{110C0BDC-30EC-D84D-AE70-72F9F2D90F7C}" type="presParOf" srcId="{6E6942F2-015C-6943-92DC-F88C9ECF2CAA}" destId="{5C40E6DF-98BD-1A43-B582-2AC07149DB1C}" srcOrd="7" destOrd="0" presId="urn:microsoft.com/office/officeart/2005/8/layout/vList2"/>
    <dgm:cxn modelId="{CD66778A-AA52-8A4B-B9BA-5D692C3558A0}" type="presParOf" srcId="{6E6942F2-015C-6943-92DC-F88C9ECF2CAA}" destId="{68B8CFF0-2B6D-4E4D-9E37-A81843159B90}" srcOrd="8" destOrd="0" presId="urn:microsoft.com/office/officeart/2005/8/layout/vList2"/>
    <dgm:cxn modelId="{1F7EB31E-0EB2-2F4D-B328-56E51E084380}" type="presParOf" srcId="{6E6942F2-015C-6943-92DC-F88C9ECF2CAA}" destId="{482570C2-D728-0047-B3F1-4888D4CF220E}" srcOrd="9" destOrd="0" presId="urn:microsoft.com/office/officeart/2005/8/layout/vList2"/>
    <dgm:cxn modelId="{4A932CFF-E68B-FA49-9299-BE8720579831}" type="presParOf" srcId="{6E6942F2-015C-6943-92DC-F88C9ECF2CAA}" destId="{C7084890-41D2-8A44-96A5-90AE1B6F8A90}" srcOrd="10" destOrd="0" presId="urn:microsoft.com/office/officeart/2005/8/layout/vList2"/>
    <dgm:cxn modelId="{BF24B5CC-53EF-3047-AFAD-CDD7CA90BAC5}" type="presParOf" srcId="{6E6942F2-015C-6943-92DC-F88C9ECF2CAA}" destId="{67DA4594-A700-EB43-866D-CD7324FC7397}" srcOrd="11" destOrd="0" presId="urn:microsoft.com/office/officeart/2005/8/layout/vList2"/>
    <dgm:cxn modelId="{6EBAD860-79B5-6B4A-A4B6-16311BE5FDEA}" type="presParOf" srcId="{6E6942F2-015C-6943-92DC-F88C9ECF2CAA}" destId="{62DD08D2-6719-7441-B5CE-17B14B99263B}" srcOrd="12" destOrd="0" presId="urn:microsoft.com/office/officeart/2005/8/layout/vList2"/>
    <dgm:cxn modelId="{DE2D4A4A-E236-D64E-8656-27B6A9B24E06}" type="presParOf" srcId="{6E6942F2-015C-6943-92DC-F88C9ECF2CAA}" destId="{CA905608-EE47-BB4A-BC1B-9FC72049D34C}" srcOrd="13" destOrd="0" presId="urn:microsoft.com/office/officeart/2005/8/layout/vList2"/>
    <dgm:cxn modelId="{D179AAB5-6B2E-EA45-BE79-027D4CE2226A}" type="presParOf" srcId="{6E6942F2-015C-6943-92DC-F88C9ECF2CAA}" destId="{7BBB8033-2D84-E941-84A7-B4DBA066C11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3BF3A2-8463-4237-8756-C3639C808F7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4ABB7B2-817D-45B6-A9E3-75A86B1AEC96}">
      <dgm:prSet/>
      <dgm:spPr/>
      <dgm:t>
        <a:bodyPr/>
        <a:lstStyle/>
        <a:p>
          <a:r>
            <a:rPr lang="en-US"/>
            <a:t>Use the public view to verify that new communities and collections display properly.</a:t>
          </a:r>
        </a:p>
      </dgm:t>
    </dgm:pt>
    <dgm:pt modelId="{5946D265-9AFC-4BCB-A808-07A65195CCA2}" type="parTrans" cxnId="{DB6F74A4-1F66-44A1-8845-800E4B2C99CD}">
      <dgm:prSet/>
      <dgm:spPr/>
      <dgm:t>
        <a:bodyPr/>
        <a:lstStyle/>
        <a:p>
          <a:endParaRPr lang="en-US"/>
        </a:p>
      </dgm:t>
    </dgm:pt>
    <dgm:pt modelId="{EB9737EE-0531-48F4-AB2C-88E72902BDCB}" type="sibTrans" cxnId="{DB6F74A4-1F66-44A1-8845-800E4B2C99CD}">
      <dgm:prSet/>
      <dgm:spPr/>
      <dgm:t>
        <a:bodyPr/>
        <a:lstStyle/>
        <a:p>
          <a:endParaRPr lang="en-US"/>
        </a:p>
      </dgm:t>
    </dgm:pt>
    <dgm:pt modelId="{92921584-D881-40F0-B6F7-E51CBE51AB56}">
      <dgm:prSet/>
      <dgm:spPr/>
      <dgm:t>
        <a:bodyPr/>
        <a:lstStyle/>
        <a:p>
          <a:r>
            <a:rPr lang="en-US"/>
            <a:t>Submit a test item to check permissions and workflow accuracy.</a:t>
          </a:r>
        </a:p>
      </dgm:t>
    </dgm:pt>
    <dgm:pt modelId="{72AD97B2-38F1-46DA-B2A9-F74ABCFB898C}" type="parTrans" cxnId="{9E24527D-5671-45EA-9F4B-ED81E934353C}">
      <dgm:prSet/>
      <dgm:spPr/>
      <dgm:t>
        <a:bodyPr/>
        <a:lstStyle/>
        <a:p>
          <a:endParaRPr lang="en-US"/>
        </a:p>
      </dgm:t>
    </dgm:pt>
    <dgm:pt modelId="{3956AB82-C3ED-4E1B-999A-70D2ED4C4E3D}" type="sibTrans" cxnId="{9E24527D-5671-45EA-9F4B-ED81E934353C}">
      <dgm:prSet/>
      <dgm:spPr/>
      <dgm:t>
        <a:bodyPr/>
        <a:lstStyle/>
        <a:p>
          <a:endParaRPr lang="en-US"/>
        </a:p>
      </dgm:t>
    </dgm:pt>
    <dgm:pt modelId="{65C47A4F-5766-41D3-BD18-77A629915B31}">
      <dgm:prSet/>
      <dgm:spPr/>
      <dgm:t>
        <a:bodyPr/>
        <a:lstStyle/>
        <a:p>
          <a:r>
            <a:rPr lang="en-US"/>
            <a:t>Ensure all required metadata fields are visible and correctly populated.</a:t>
          </a:r>
        </a:p>
      </dgm:t>
    </dgm:pt>
    <dgm:pt modelId="{6D41FE9E-E57A-4ECF-AB12-40C759B9E8F3}" type="parTrans" cxnId="{2FA8038E-D0D7-442F-9BB8-DAB39D7FE79D}">
      <dgm:prSet/>
      <dgm:spPr/>
      <dgm:t>
        <a:bodyPr/>
        <a:lstStyle/>
        <a:p>
          <a:endParaRPr lang="en-US"/>
        </a:p>
      </dgm:t>
    </dgm:pt>
    <dgm:pt modelId="{0CEEE4AF-CF00-4AEE-9271-E8B851FF3C5D}" type="sibTrans" cxnId="{2FA8038E-D0D7-442F-9BB8-DAB39D7FE79D}">
      <dgm:prSet/>
      <dgm:spPr/>
      <dgm:t>
        <a:bodyPr/>
        <a:lstStyle/>
        <a:p>
          <a:endParaRPr lang="en-US"/>
        </a:p>
      </dgm:t>
    </dgm:pt>
    <dgm:pt modelId="{05952019-6849-414F-A63E-7ACB03B7B60A}" type="pres">
      <dgm:prSet presAssocID="{213BF3A2-8463-4237-8756-C3639C808F7C}" presName="Name0" presStyleCnt="0">
        <dgm:presLayoutVars>
          <dgm:dir/>
          <dgm:resizeHandles val="exact"/>
        </dgm:presLayoutVars>
      </dgm:prSet>
      <dgm:spPr/>
    </dgm:pt>
    <dgm:pt modelId="{AD30EBBF-440A-CE4B-B8C5-93CB9EED3900}" type="pres">
      <dgm:prSet presAssocID="{54ABB7B2-817D-45B6-A9E3-75A86B1AEC96}" presName="node" presStyleLbl="node1" presStyleIdx="0" presStyleCnt="3">
        <dgm:presLayoutVars>
          <dgm:bulletEnabled val="1"/>
        </dgm:presLayoutVars>
      </dgm:prSet>
      <dgm:spPr/>
    </dgm:pt>
    <dgm:pt modelId="{1B6A8CAE-B389-3F44-B3CA-5A795EDD14A8}" type="pres">
      <dgm:prSet presAssocID="{EB9737EE-0531-48F4-AB2C-88E72902BDCB}" presName="sibTrans" presStyleLbl="sibTrans1D1" presStyleIdx="0" presStyleCnt="2"/>
      <dgm:spPr/>
    </dgm:pt>
    <dgm:pt modelId="{5179972A-58AF-E045-94C1-104F7AF59983}" type="pres">
      <dgm:prSet presAssocID="{EB9737EE-0531-48F4-AB2C-88E72902BDCB}" presName="connectorText" presStyleLbl="sibTrans1D1" presStyleIdx="0" presStyleCnt="2"/>
      <dgm:spPr/>
    </dgm:pt>
    <dgm:pt modelId="{7521DD28-0D70-E94F-BCF9-1AB74F98D676}" type="pres">
      <dgm:prSet presAssocID="{92921584-D881-40F0-B6F7-E51CBE51AB56}" presName="node" presStyleLbl="node1" presStyleIdx="1" presStyleCnt="3">
        <dgm:presLayoutVars>
          <dgm:bulletEnabled val="1"/>
        </dgm:presLayoutVars>
      </dgm:prSet>
      <dgm:spPr/>
    </dgm:pt>
    <dgm:pt modelId="{8047AD74-15CD-F04B-9214-73C86464C924}" type="pres">
      <dgm:prSet presAssocID="{3956AB82-C3ED-4E1B-999A-70D2ED4C4E3D}" presName="sibTrans" presStyleLbl="sibTrans1D1" presStyleIdx="1" presStyleCnt="2"/>
      <dgm:spPr/>
    </dgm:pt>
    <dgm:pt modelId="{83299404-F2BD-A44D-911A-89F818031E74}" type="pres">
      <dgm:prSet presAssocID="{3956AB82-C3ED-4E1B-999A-70D2ED4C4E3D}" presName="connectorText" presStyleLbl="sibTrans1D1" presStyleIdx="1" presStyleCnt="2"/>
      <dgm:spPr/>
    </dgm:pt>
    <dgm:pt modelId="{A02A6F28-7167-8A4D-B001-ED2C9D4EDE01}" type="pres">
      <dgm:prSet presAssocID="{65C47A4F-5766-41D3-BD18-77A629915B31}" presName="node" presStyleLbl="node1" presStyleIdx="2" presStyleCnt="3">
        <dgm:presLayoutVars>
          <dgm:bulletEnabled val="1"/>
        </dgm:presLayoutVars>
      </dgm:prSet>
      <dgm:spPr/>
    </dgm:pt>
  </dgm:ptLst>
  <dgm:cxnLst>
    <dgm:cxn modelId="{57FE663E-C93F-2E49-B9A5-7A57024197EB}" type="presOf" srcId="{92921584-D881-40F0-B6F7-E51CBE51AB56}" destId="{7521DD28-0D70-E94F-BCF9-1AB74F98D676}" srcOrd="0" destOrd="0" presId="urn:microsoft.com/office/officeart/2016/7/layout/RepeatingBendingProcessNew"/>
    <dgm:cxn modelId="{14EE9A66-AB7B-8345-B3B1-66D0A9668ADA}" type="presOf" srcId="{EB9737EE-0531-48F4-AB2C-88E72902BDCB}" destId="{1B6A8CAE-B389-3F44-B3CA-5A795EDD14A8}" srcOrd="0" destOrd="0" presId="urn:microsoft.com/office/officeart/2016/7/layout/RepeatingBendingProcessNew"/>
    <dgm:cxn modelId="{8E84646F-3CC2-4D47-85B1-83767C59E275}" type="presOf" srcId="{EB9737EE-0531-48F4-AB2C-88E72902BDCB}" destId="{5179972A-58AF-E045-94C1-104F7AF59983}" srcOrd="1" destOrd="0" presId="urn:microsoft.com/office/officeart/2016/7/layout/RepeatingBendingProcessNew"/>
    <dgm:cxn modelId="{9E24527D-5671-45EA-9F4B-ED81E934353C}" srcId="{213BF3A2-8463-4237-8756-C3639C808F7C}" destId="{92921584-D881-40F0-B6F7-E51CBE51AB56}" srcOrd="1" destOrd="0" parTransId="{72AD97B2-38F1-46DA-B2A9-F74ABCFB898C}" sibTransId="{3956AB82-C3ED-4E1B-999A-70D2ED4C4E3D}"/>
    <dgm:cxn modelId="{D01C7D87-2C8B-804A-A84F-F41F50C92B9F}" type="presOf" srcId="{213BF3A2-8463-4237-8756-C3639C808F7C}" destId="{05952019-6849-414F-A63E-7ACB03B7B60A}" srcOrd="0" destOrd="0" presId="urn:microsoft.com/office/officeart/2016/7/layout/RepeatingBendingProcessNew"/>
    <dgm:cxn modelId="{2FA8038E-D0D7-442F-9BB8-DAB39D7FE79D}" srcId="{213BF3A2-8463-4237-8756-C3639C808F7C}" destId="{65C47A4F-5766-41D3-BD18-77A629915B31}" srcOrd="2" destOrd="0" parTransId="{6D41FE9E-E57A-4ECF-AB12-40C759B9E8F3}" sibTransId="{0CEEE4AF-CF00-4AEE-9271-E8B851FF3C5D}"/>
    <dgm:cxn modelId="{DB6F74A4-1F66-44A1-8845-800E4B2C99CD}" srcId="{213BF3A2-8463-4237-8756-C3639C808F7C}" destId="{54ABB7B2-817D-45B6-A9E3-75A86B1AEC96}" srcOrd="0" destOrd="0" parTransId="{5946D265-9AFC-4BCB-A808-07A65195CCA2}" sibTransId="{EB9737EE-0531-48F4-AB2C-88E72902BDCB}"/>
    <dgm:cxn modelId="{1E0013A5-9BD8-1746-B611-CC2BD0AC09D3}" type="presOf" srcId="{3956AB82-C3ED-4E1B-999A-70D2ED4C4E3D}" destId="{8047AD74-15CD-F04B-9214-73C86464C924}" srcOrd="0" destOrd="0" presId="urn:microsoft.com/office/officeart/2016/7/layout/RepeatingBendingProcessNew"/>
    <dgm:cxn modelId="{B2CECCB8-0795-454A-AA2C-B8E86E8ACEB1}" type="presOf" srcId="{54ABB7B2-817D-45B6-A9E3-75A86B1AEC96}" destId="{AD30EBBF-440A-CE4B-B8C5-93CB9EED3900}" srcOrd="0" destOrd="0" presId="urn:microsoft.com/office/officeart/2016/7/layout/RepeatingBendingProcessNew"/>
    <dgm:cxn modelId="{C9FFC6DF-CF71-814B-B88A-07AD7CBC8CBE}" type="presOf" srcId="{3956AB82-C3ED-4E1B-999A-70D2ED4C4E3D}" destId="{83299404-F2BD-A44D-911A-89F818031E74}" srcOrd="1" destOrd="0" presId="urn:microsoft.com/office/officeart/2016/7/layout/RepeatingBendingProcessNew"/>
    <dgm:cxn modelId="{DAF870EC-3230-BD4A-A572-959B3901649F}" type="presOf" srcId="{65C47A4F-5766-41D3-BD18-77A629915B31}" destId="{A02A6F28-7167-8A4D-B001-ED2C9D4EDE01}" srcOrd="0" destOrd="0" presId="urn:microsoft.com/office/officeart/2016/7/layout/RepeatingBendingProcessNew"/>
    <dgm:cxn modelId="{6910FDC7-CC3A-2A47-900E-8DF63A6B0BE0}" type="presParOf" srcId="{05952019-6849-414F-A63E-7ACB03B7B60A}" destId="{AD30EBBF-440A-CE4B-B8C5-93CB9EED3900}" srcOrd="0" destOrd="0" presId="urn:microsoft.com/office/officeart/2016/7/layout/RepeatingBendingProcessNew"/>
    <dgm:cxn modelId="{9D05D3E4-09F6-E449-87B9-2018762B9113}" type="presParOf" srcId="{05952019-6849-414F-A63E-7ACB03B7B60A}" destId="{1B6A8CAE-B389-3F44-B3CA-5A795EDD14A8}" srcOrd="1" destOrd="0" presId="urn:microsoft.com/office/officeart/2016/7/layout/RepeatingBendingProcessNew"/>
    <dgm:cxn modelId="{0714D5C3-331C-7C4C-B480-364B5ADB4430}" type="presParOf" srcId="{1B6A8CAE-B389-3F44-B3CA-5A795EDD14A8}" destId="{5179972A-58AF-E045-94C1-104F7AF59983}" srcOrd="0" destOrd="0" presId="urn:microsoft.com/office/officeart/2016/7/layout/RepeatingBendingProcessNew"/>
    <dgm:cxn modelId="{EB223A22-1AEB-4F48-8E47-946FACB5791C}" type="presParOf" srcId="{05952019-6849-414F-A63E-7ACB03B7B60A}" destId="{7521DD28-0D70-E94F-BCF9-1AB74F98D676}" srcOrd="2" destOrd="0" presId="urn:microsoft.com/office/officeart/2016/7/layout/RepeatingBendingProcessNew"/>
    <dgm:cxn modelId="{F09A4E16-CBA5-184D-8931-79E4EC0EF2F5}" type="presParOf" srcId="{05952019-6849-414F-A63E-7ACB03B7B60A}" destId="{8047AD74-15CD-F04B-9214-73C86464C924}" srcOrd="3" destOrd="0" presId="urn:microsoft.com/office/officeart/2016/7/layout/RepeatingBendingProcessNew"/>
    <dgm:cxn modelId="{D5075AD2-BC04-8443-B291-AF1AD301ECEC}" type="presParOf" srcId="{8047AD74-15CD-F04B-9214-73C86464C924}" destId="{83299404-F2BD-A44D-911A-89F818031E74}" srcOrd="0" destOrd="0" presId="urn:microsoft.com/office/officeart/2016/7/layout/RepeatingBendingProcessNew"/>
    <dgm:cxn modelId="{F50918E7-9447-C148-B4FD-520A405D0E3E}" type="presParOf" srcId="{05952019-6849-414F-A63E-7ACB03B7B60A}" destId="{A02A6F28-7167-8A4D-B001-ED2C9D4EDE01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91FB6C-B41F-45B5-802E-0AA73914240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D4DAFF-FED7-496F-8D7C-B24ACA0539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Regularly review and update community and collection structures.</a:t>
          </a:r>
        </a:p>
      </dgm:t>
    </dgm:pt>
    <dgm:pt modelId="{EA273195-587F-4B69-A5E8-B7AEB4F08DB2}" type="parTrans" cxnId="{5B0C3BFD-C15C-4F41-A95B-0F7B580ACD6C}">
      <dgm:prSet/>
      <dgm:spPr/>
      <dgm:t>
        <a:bodyPr/>
        <a:lstStyle/>
        <a:p>
          <a:endParaRPr lang="en-US"/>
        </a:p>
      </dgm:t>
    </dgm:pt>
    <dgm:pt modelId="{8E20010D-E36F-47D8-B897-22685B0C0931}" type="sibTrans" cxnId="{5B0C3BFD-C15C-4F41-A95B-0F7B580ACD6C}">
      <dgm:prSet/>
      <dgm:spPr/>
      <dgm:t>
        <a:bodyPr/>
        <a:lstStyle/>
        <a:p>
          <a:endParaRPr lang="en-US"/>
        </a:p>
      </dgm:t>
    </dgm:pt>
    <dgm:pt modelId="{BD77343A-92CF-4CE3-87D9-8FC88A72F9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 consistent metadata standards for searchability.</a:t>
          </a:r>
        </a:p>
      </dgm:t>
    </dgm:pt>
    <dgm:pt modelId="{EA2F6D68-B5A4-41F8-B5E8-63EA91F2F384}" type="parTrans" cxnId="{BDEB88BA-0FD7-41E8-985C-82A29BEDA48B}">
      <dgm:prSet/>
      <dgm:spPr/>
      <dgm:t>
        <a:bodyPr/>
        <a:lstStyle/>
        <a:p>
          <a:endParaRPr lang="en-US"/>
        </a:p>
      </dgm:t>
    </dgm:pt>
    <dgm:pt modelId="{6995BBCA-312E-4A14-B250-FF511215E939}" type="sibTrans" cxnId="{BDEB88BA-0FD7-41E8-985C-82A29BEDA48B}">
      <dgm:prSet/>
      <dgm:spPr/>
      <dgm:t>
        <a:bodyPr/>
        <a:lstStyle/>
        <a:p>
          <a:endParaRPr lang="en-US"/>
        </a:p>
      </dgm:t>
    </dgm:pt>
    <dgm:pt modelId="{DB280598-B976-4D46-9750-7799DDE690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 usage through built-in analytics and reporting tools.</a:t>
          </a:r>
        </a:p>
      </dgm:t>
    </dgm:pt>
    <dgm:pt modelId="{0F0A37B8-FE66-4197-80E9-9B1241A40F61}" type="parTrans" cxnId="{3E5D5F08-7A89-4314-B9E2-F4AC58A0220B}">
      <dgm:prSet/>
      <dgm:spPr/>
      <dgm:t>
        <a:bodyPr/>
        <a:lstStyle/>
        <a:p>
          <a:endParaRPr lang="en-US"/>
        </a:p>
      </dgm:t>
    </dgm:pt>
    <dgm:pt modelId="{C763D4F7-86A2-4844-87A4-B6C5A825108E}" type="sibTrans" cxnId="{3E5D5F08-7A89-4314-B9E2-F4AC58A0220B}">
      <dgm:prSet/>
      <dgm:spPr/>
      <dgm:t>
        <a:bodyPr/>
        <a:lstStyle/>
        <a:p>
          <a:endParaRPr lang="en-US"/>
        </a:p>
      </dgm:t>
    </dgm:pt>
    <dgm:pt modelId="{62ED493B-3FDB-4133-81C3-76F440C50F27}" type="pres">
      <dgm:prSet presAssocID="{5C91FB6C-B41F-45B5-802E-0AA739142408}" presName="root" presStyleCnt="0">
        <dgm:presLayoutVars>
          <dgm:dir/>
          <dgm:resizeHandles val="exact"/>
        </dgm:presLayoutVars>
      </dgm:prSet>
      <dgm:spPr/>
    </dgm:pt>
    <dgm:pt modelId="{743F0B01-5165-450B-8C86-D1FC98DD41E7}" type="pres">
      <dgm:prSet presAssocID="{12D4DAFF-FED7-496F-8D7C-B24ACA053947}" presName="compNode" presStyleCnt="0"/>
      <dgm:spPr/>
    </dgm:pt>
    <dgm:pt modelId="{570E480F-6798-4A1D-BF43-2AC00C0562BF}" type="pres">
      <dgm:prSet presAssocID="{12D4DAFF-FED7-496F-8D7C-B24ACA053947}" presName="bgRect" presStyleLbl="bgShp" presStyleIdx="0" presStyleCnt="3"/>
      <dgm:spPr/>
    </dgm:pt>
    <dgm:pt modelId="{59BF50F0-2873-4F28-B8C6-F8377160CC01}" type="pres">
      <dgm:prSet presAssocID="{12D4DAFF-FED7-496F-8D7C-B24ACA0539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CBDA82AF-D7EE-46EE-A0C0-916B14FF30E0}" type="pres">
      <dgm:prSet presAssocID="{12D4DAFF-FED7-496F-8D7C-B24ACA053947}" presName="spaceRect" presStyleCnt="0"/>
      <dgm:spPr/>
    </dgm:pt>
    <dgm:pt modelId="{ECD2C6FB-1E2F-4221-AA5B-D4643A091293}" type="pres">
      <dgm:prSet presAssocID="{12D4DAFF-FED7-496F-8D7C-B24ACA053947}" presName="parTx" presStyleLbl="revTx" presStyleIdx="0" presStyleCnt="3">
        <dgm:presLayoutVars>
          <dgm:chMax val="0"/>
          <dgm:chPref val="0"/>
        </dgm:presLayoutVars>
      </dgm:prSet>
      <dgm:spPr/>
    </dgm:pt>
    <dgm:pt modelId="{19CDF660-7AA0-498A-9704-EE309167BFA7}" type="pres">
      <dgm:prSet presAssocID="{8E20010D-E36F-47D8-B897-22685B0C0931}" presName="sibTrans" presStyleCnt="0"/>
      <dgm:spPr/>
    </dgm:pt>
    <dgm:pt modelId="{503E062F-FC12-4C5F-A508-0B5301017E26}" type="pres">
      <dgm:prSet presAssocID="{BD77343A-92CF-4CE3-87D9-8FC88A72F9DD}" presName="compNode" presStyleCnt="0"/>
      <dgm:spPr/>
    </dgm:pt>
    <dgm:pt modelId="{0B958956-8117-4A0D-8BE2-575DC3F43274}" type="pres">
      <dgm:prSet presAssocID="{BD77343A-92CF-4CE3-87D9-8FC88A72F9DD}" presName="bgRect" presStyleLbl="bgShp" presStyleIdx="1" presStyleCnt="3"/>
      <dgm:spPr/>
    </dgm:pt>
    <dgm:pt modelId="{87CAAB59-2740-4EF4-AC68-520456C6F64E}" type="pres">
      <dgm:prSet presAssocID="{BD77343A-92CF-4CE3-87D9-8FC88A72F9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879DE5-EC68-4381-AC06-BB4315288C5B}" type="pres">
      <dgm:prSet presAssocID="{BD77343A-92CF-4CE3-87D9-8FC88A72F9DD}" presName="spaceRect" presStyleCnt="0"/>
      <dgm:spPr/>
    </dgm:pt>
    <dgm:pt modelId="{6200EE8F-BD17-42E6-9BD1-1839113B5ED0}" type="pres">
      <dgm:prSet presAssocID="{BD77343A-92CF-4CE3-87D9-8FC88A72F9DD}" presName="parTx" presStyleLbl="revTx" presStyleIdx="1" presStyleCnt="3">
        <dgm:presLayoutVars>
          <dgm:chMax val="0"/>
          <dgm:chPref val="0"/>
        </dgm:presLayoutVars>
      </dgm:prSet>
      <dgm:spPr/>
    </dgm:pt>
    <dgm:pt modelId="{DF3CEEB6-B79D-4AC7-AC1A-739D62E0ED7C}" type="pres">
      <dgm:prSet presAssocID="{6995BBCA-312E-4A14-B250-FF511215E939}" presName="sibTrans" presStyleCnt="0"/>
      <dgm:spPr/>
    </dgm:pt>
    <dgm:pt modelId="{1E64FCB5-1A1D-47CC-BA99-5F1F25B4DB14}" type="pres">
      <dgm:prSet presAssocID="{DB280598-B976-4D46-9750-7799DDE69072}" presName="compNode" presStyleCnt="0"/>
      <dgm:spPr/>
    </dgm:pt>
    <dgm:pt modelId="{97CEE4E6-701A-4E05-8BC1-9B27B4B97247}" type="pres">
      <dgm:prSet presAssocID="{DB280598-B976-4D46-9750-7799DDE69072}" presName="bgRect" presStyleLbl="bgShp" presStyleIdx="2" presStyleCnt="3"/>
      <dgm:spPr/>
    </dgm:pt>
    <dgm:pt modelId="{C448D975-A200-4A68-9F82-AC143FA161BA}" type="pres">
      <dgm:prSet presAssocID="{DB280598-B976-4D46-9750-7799DDE690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9FABB22-AC71-4D01-B37A-2686172F2FC0}" type="pres">
      <dgm:prSet presAssocID="{DB280598-B976-4D46-9750-7799DDE69072}" presName="spaceRect" presStyleCnt="0"/>
      <dgm:spPr/>
    </dgm:pt>
    <dgm:pt modelId="{E083499D-7112-49CE-9EC3-E0F984D9DAD4}" type="pres">
      <dgm:prSet presAssocID="{DB280598-B976-4D46-9750-7799DDE6907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5D5F08-7A89-4314-B9E2-F4AC58A0220B}" srcId="{5C91FB6C-B41F-45B5-802E-0AA739142408}" destId="{DB280598-B976-4D46-9750-7799DDE69072}" srcOrd="2" destOrd="0" parTransId="{0F0A37B8-FE66-4197-80E9-9B1241A40F61}" sibTransId="{C763D4F7-86A2-4844-87A4-B6C5A825108E}"/>
    <dgm:cxn modelId="{0AE5D160-5557-43B7-A828-7F994B5840EA}" type="presOf" srcId="{DB280598-B976-4D46-9750-7799DDE69072}" destId="{E083499D-7112-49CE-9EC3-E0F984D9DAD4}" srcOrd="0" destOrd="0" presId="urn:microsoft.com/office/officeart/2018/2/layout/IconVerticalSolidList"/>
    <dgm:cxn modelId="{1C59F883-4A7A-4CD7-A82E-5906632B45B8}" type="presOf" srcId="{5C91FB6C-B41F-45B5-802E-0AA739142408}" destId="{62ED493B-3FDB-4133-81C3-76F440C50F27}" srcOrd="0" destOrd="0" presId="urn:microsoft.com/office/officeart/2018/2/layout/IconVerticalSolidList"/>
    <dgm:cxn modelId="{4A7925A5-27C8-4C1C-B38B-B76F08A3EBB0}" type="presOf" srcId="{BD77343A-92CF-4CE3-87D9-8FC88A72F9DD}" destId="{6200EE8F-BD17-42E6-9BD1-1839113B5ED0}" srcOrd="0" destOrd="0" presId="urn:microsoft.com/office/officeart/2018/2/layout/IconVerticalSolidList"/>
    <dgm:cxn modelId="{4694FCB5-79A9-41A3-A74B-FA3D4AD0B41D}" type="presOf" srcId="{12D4DAFF-FED7-496F-8D7C-B24ACA053947}" destId="{ECD2C6FB-1E2F-4221-AA5B-D4643A091293}" srcOrd="0" destOrd="0" presId="urn:microsoft.com/office/officeart/2018/2/layout/IconVerticalSolidList"/>
    <dgm:cxn modelId="{BDEB88BA-0FD7-41E8-985C-82A29BEDA48B}" srcId="{5C91FB6C-B41F-45B5-802E-0AA739142408}" destId="{BD77343A-92CF-4CE3-87D9-8FC88A72F9DD}" srcOrd="1" destOrd="0" parTransId="{EA2F6D68-B5A4-41F8-B5E8-63EA91F2F384}" sibTransId="{6995BBCA-312E-4A14-B250-FF511215E939}"/>
    <dgm:cxn modelId="{5B0C3BFD-C15C-4F41-A95B-0F7B580ACD6C}" srcId="{5C91FB6C-B41F-45B5-802E-0AA739142408}" destId="{12D4DAFF-FED7-496F-8D7C-B24ACA053947}" srcOrd="0" destOrd="0" parTransId="{EA273195-587F-4B69-A5E8-B7AEB4F08DB2}" sibTransId="{8E20010D-E36F-47D8-B897-22685B0C0931}"/>
    <dgm:cxn modelId="{6A718E41-8F71-498D-A687-7CEFD2087DA6}" type="presParOf" srcId="{62ED493B-3FDB-4133-81C3-76F440C50F27}" destId="{743F0B01-5165-450B-8C86-D1FC98DD41E7}" srcOrd="0" destOrd="0" presId="urn:microsoft.com/office/officeart/2018/2/layout/IconVerticalSolidList"/>
    <dgm:cxn modelId="{7E5BD7E5-6353-4C7E-9E19-61D282433324}" type="presParOf" srcId="{743F0B01-5165-450B-8C86-D1FC98DD41E7}" destId="{570E480F-6798-4A1D-BF43-2AC00C0562BF}" srcOrd="0" destOrd="0" presId="urn:microsoft.com/office/officeart/2018/2/layout/IconVerticalSolidList"/>
    <dgm:cxn modelId="{4031C525-04B7-429D-86D8-ABE9FFFBD253}" type="presParOf" srcId="{743F0B01-5165-450B-8C86-D1FC98DD41E7}" destId="{59BF50F0-2873-4F28-B8C6-F8377160CC01}" srcOrd="1" destOrd="0" presId="urn:microsoft.com/office/officeart/2018/2/layout/IconVerticalSolidList"/>
    <dgm:cxn modelId="{BB4BC705-3BD8-4284-B9ED-DF919CE8D10F}" type="presParOf" srcId="{743F0B01-5165-450B-8C86-D1FC98DD41E7}" destId="{CBDA82AF-D7EE-46EE-A0C0-916B14FF30E0}" srcOrd="2" destOrd="0" presId="urn:microsoft.com/office/officeart/2018/2/layout/IconVerticalSolidList"/>
    <dgm:cxn modelId="{883C7E5D-E421-409A-8F0A-D50C40E7FF64}" type="presParOf" srcId="{743F0B01-5165-450B-8C86-D1FC98DD41E7}" destId="{ECD2C6FB-1E2F-4221-AA5B-D4643A091293}" srcOrd="3" destOrd="0" presId="urn:microsoft.com/office/officeart/2018/2/layout/IconVerticalSolidList"/>
    <dgm:cxn modelId="{678405DB-89EB-4422-8146-63780EC38D4B}" type="presParOf" srcId="{62ED493B-3FDB-4133-81C3-76F440C50F27}" destId="{19CDF660-7AA0-498A-9704-EE309167BFA7}" srcOrd="1" destOrd="0" presId="urn:microsoft.com/office/officeart/2018/2/layout/IconVerticalSolidList"/>
    <dgm:cxn modelId="{821FE22D-59F6-4B52-AD95-2F7F60ADC3F7}" type="presParOf" srcId="{62ED493B-3FDB-4133-81C3-76F440C50F27}" destId="{503E062F-FC12-4C5F-A508-0B5301017E26}" srcOrd="2" destOrd="0" presId="urn:microsoft.com/office/officeart/2018/2/layout/IconVerticalSolidList"/>
    <dgm:cxn modelId="{5F77E7BC-8B5B-4E0D-898A-27998EAE92DE}" type="presParOf" srcId="{503E062F-FC12-4C5F-A508-0B5301017E26}" destId="{0B958956-8117-4A0D-8BE2-575DC3F43274}" srcOrd="0" destOrd="0" presId="urn:microsoft.com/office/officeart/2018/2/layout/IconVerticalSolidList"/>
    <dgm:cxn modelId="{A40F8B3F-6CBE-4D62-B58F-8BD439F174C8}" type="presParOf" srcId="{503E062F-FC12-4C5F-A508-0B5301017E26}" destId="{87CAAB59-2740-4EF4-AC68-520456C6F64E}" srcOrd="1" destOrd="0" presId="urn:microsoft.com/office/officeart/2018/2/layout/IconVerticalSolidList"/>
    <dgm:cxn modelId="{2492E0C3-4010-4953-A10D-21EFBBE66DAF}" type="presParOf" srcId="{503E062F-FC12-4C5F-A508-0B5301017E26}" destId="{BF879DE5-EC68-4381-AC06-BB4315288C5B}" srcOrd="2" destOrd="0" presId="urn:microsoft.com/office/officeart/2018/2/layout/IconVerticalSolidList"/>
    <dgm:cxn modelId="{5707392E-D49F-4C3E-9933-3DE331AC5C6F}" type="presParOf" srcId="{503E062F-FC12-4C5F-A508-0B5301017E26}" destId="{6200EE8F-BD17-42E6-9BD1-1839113B5ED0}" srcOrd="3" destOrd="0" presId="urn:microsoft.com/office/officeart/2018/2/layout/IconVerticalSolidList"/>
    <dgm:cxn modelId="{196C6E42-7FFB-46B7-871B-AA9BBF5BB33B}" type="presParOf" srcId="{62ED493B-3FDB-4133-81C3-76F440C50F27}" destId="{DF3CEEB6-B79D-4AC7-AC1A-739D62E0ED7C}" srcOrd="3" destOrd="0" presId="urn:microsoft.com/office/officeart/2018/2/layout/IconVerticalSolidList"/>
    <dgm:cxn modelId="{D75653E5-76F0-47D4-9C73-09BC63C5DC35}" type="presParOf" srcId="{62ED493B-3FDB-4133-81C3-76F440C50F27}" destId="{1E64FCB5-1A1D-47CC-BA99-5F1F25B4DB14}" srcOrd="4" destOrd="0" presId="urn:microsoft.com/office/officeart/2018/2/layout/IconVerticalSolidList"/>
    <dgm:cxn modelId="{4527DB48-CB5C-49A1-9E93-0E79D0DB30DF}" type="presParOf" srcId="{1E64FCB5-1A1D-47CC-BA99-5F1F25B4DB14}" destId="{97CEE4E6-701A-4E05-8BC1-9B27B4B97247}" srcOrd="0" destOrd="0" presId="urn:microsoft.com/office/officeart/2018/2/layout/IconVerticalSolidList"/>
    <dgm:cxn modelId="{F702CB64-0D06-4F27-9393-A4F9348E697A}" type="presParOf" srcId="{1E64FCB5-1A1D-47CC-BA99-5F1F25B4DB14}" destId="{C448D975-A200-4A68-9F82-AC143FA161BA}" srcOrd="1" destOrd="0" presId="urn:microsoft.com/office/officeart/2018/2/layout/IconVerticalSolidList"/>
    <dgm:cxn modelId="{08F9B5ED-D6EF-48F4-8116-53744E551406}" type="presParOf" srcId="{1E64FCB5-1A1D-47CC-BA99-5F1F25B4DB14}" destId="{A9FABB22-AC71-4D01-B37A-2686172F2FC0}" srcOrd="2" destOrd="0" presId="urn:microsoft.com/office/officeart/2018/2/layout/IconVerticalSolidList"/>
    <dgm:cxn modelId="{0C8FBE1A-5887-4063-B5FD-F6EA10F96A13}" type="presParOf" srcId="{1E64FCB5-1A1D-47CC-BA99-5F1F25B4DB14}" destId="{E083499D-7112-49CE-9EC3-E0F984D9DA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154F0D-EE44-49DB-92C8-045BAE50B6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DB990D2-FEA6-4679-A99E-0F0E65EEC2CE}">
      <dgm:prSet/>
      <dgm:spPr/>
      <dgm:t>
        <a:bodyPr/>
        <a:lstStyle/>
        <a:p>
          <a:r>
            <a:rPr lang="en-US"/>
            <a:t>1. User Access: Ensure you have an account with the required permissions (e.g., Editor or Administrator).</a:t>
          </a:r>
        </a:p>
      </dgm:t>
    </dgm:pt>
    <dgm:pt modelId="{0DAC9587-F19C-4B1A-AA06-0F852BDB996E}" type="parTrans" cxnId="{4F40B89F-E623-48CE-BF78-8BDEC902F985}">
      <dgm:prSet/>
      <dgm:spPr/>
      <dgm:t>
        <a:bodyPr/>
        <a:lstStyle/>
        <a:p>
          <a:endParaRPr lang="en-US"/>
        </a:p>
      </dgm:t>
    </dgm:pt>
    <dgm:pt modelId="{F80D15EC-18D6-4D16-B7BE-39F35B20EEDD}" type="sibTrans" cxnId="{4F40B89F-E623-48CE-BF78-8BDEC902F985}">
      <dgm:prSet/>
      <dgm:spPr/>
      <dgm:t>
        <a:bodyPr/>
        <a:lstStyle/>
        <a:p>
          <a:endParaRPr lang="en-US"/>
        </a:p>
      </dgm:t>
    </dgm:pt>
    <dgm:pt modelId="{C34D06DC-8DA4-49C7-9B80-225819D114A6}">
      <dgm:prSet/>
      <dgm:spPr/>
      <dgm:t>
        <a:bodyPr/>
        <a:lstStyle/>
        <a:p>
          <a:r>
            <a:rPr lang="en-US"/>
            <a:t>2. Document File: Prepare the file in accepted formats (e.g., PDF, Word).</a:t>
          </a:r>
        </a:p>
      </dgm:t>
    </dgm:pt>
    <dgm:pt modelId="{83B423A4-872B-4D0D-A76A-2170D627661A}" type="parTrans" cxnId="{AA95F1E2-478A-4EDB-9FEE-49D62EBFF501}">
      <dgm:prSet/>
      <dgm:spPr/>
      <dgm:t>
        <a:bodyPr/>
        <a:lstStyle/>
        <a:p>
          <a:endParaRPr lang="en-US"/>
        </a:p>
      </dgm:t>
    </dgm:pt>
    <dgm:pt modelId="{B0347DB7-D4D6-40B3-B19A-2014AA97349E}" type="sibTrans" cxnId="{AA95F1E2-478A-4EDB-9FEE-49D62EBFF501}">
      <dgm:prSet/>
      <dgm:spPr/>
      <dgm:t>
        <a:bodyPr/>
        <a:lstStyle/>
        <a:p>
          <a:endParaRPr lang="en-US"/>
        </a:p>
      </dgm:t>
    </dgm:pt>
    <dgm:pt modelId="{9F15CE8E-1F50-4111-BB3B-D822A67689BF}">
      <dgm:prSet/>
      <dgm:spPr/>
      <dgm:t>
        <a:bodyPr/>
        <a:lstStyle/>
        <a:p>
          <a:r>
            <a:rPr lang="en-US"/>
            <a:t>3. Metadata: Gather information like title, author, subject, and publication date.</a:t>
          </a:r>
        </a:p>
      </dgm:t>
    </dgm:pt>
    <dgm:pt modelId="{C27D3F8B-B050-4DD4-8F19-2FD7F32DC355}" type="parTrans" cxnId="{C2F3E156-3DD2-4617-8F3D-C1E0B347A4E2}">
      <dgm:prSet/>
      <dgm:spPr/>
      <dgm:t>
        <a:bodyPr/>
        <a:lstStyle/>
        <a:p>
          <a:endParaRPr lang="en-US"/>
        </a:p>
      </dgm:t>
    </dgm:pt>
    <dgm:pt modelId="{DFF77C8F-2567-4E2A-871E-A83D68D3A396}" type="sibTrans" cxnId="{C2F3E156-3DD2-4617-8F3D-C1E0B347A4E2}">
      <dgm:prSet/>
      <dgm:spPr/>
      <dgm:t>
        <a:bodyPr/>
        <a:lstStyle/>
        <a:p>
          <a:endParaRPr lang="en-US"/>
        </a:p>
      </dgm:t>
    </dgm:pt>
    <dgm:pt modelId="{2C990847-D920-4F7D-9EC0-6EB5DE47B554}" type="pres">
      <dgm:prSet presAssocID="{C5154F0D-EE44-49DB-92C8-045BAE50B67D}" presName="root" presStyleCnt="0">
        <dgm:presLayoutVars>
          <dgm:dir/>
          <dgm:resizeHandles val="exact"/>
        </dgm:presLayoutVars>
      </dgm:prSet>
      <dgm:spPr/>
    </dgm:pt>
    <dgm:pt modelId="{D118AE6A-F7B4-4CA3-9DD6-9A1D3EA578E0}" type="pres">
      <dgm:prSet presAssocID="{4DB990D2-FEA6-4679-A99E-0F0E65EEC2CE}" presName="compNode" presStyleCnt="0"/>
      <dgm:spPr/>
    </dgm:pt>
    <dgm:pt modelId="{B976A90E-6EBD-41EC-9351-D9F6268825A1}" type="pres">
      <dgm:prSet presAssocID="{4DB990D2-FEA6-4679-A99E-0F0E65EEC2CE}" presName="bgRect" presStyleLbl="bgShp" presStyleIdx="0" presStyleCnt="3"/>
      <dgm:spPr/>
    </dgm:pt>
    <dgm:pt modelId="{EFDFBEEC-3E21-4EFE-831E-F58766B727E3}" type="pres">
      <dgm:prSet presAssocID="{4DB990D2-FEA6-4679-A99E-0F0E65EEC2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002CC140-19BE-41C7-904F-6F94A549F018}" type="pres">
      <dgm:prSet presAssocID="{4DB990D2-FEA6-4679-A99E-0F0E65EEC2CE}" presName="spaceRect" presStyleCnt="0"/>
      <dgm:spPr/>
    </dgm:pt>
    <dgm:pt modelId="{97779465-AD15-42B6-B02A-C188B9C6FF82}" type="pres">
      <dgm:prSet presAssocID="{4DB990D2-FEA6-4679-A99E-0F0E65EEC2CE}" presName="parTx" presStyleLbl="revTx" presStyleIdx="0" presStyleCnt="3">
        <dgm:presLayoutVars>
          <dgm:chMax val="0"/>
          <dgm:chPref val="0"/>
        </dgm:presLayoutVars>
      </dgm:prSet>
      <dgm:spPr/>
    </dgm:pt>
    <dgm:pt modelId="{6E320EB7-CCD4-4DC8-9963-F1A4EB6A208C}" type="pres">
      <dgm:prSet presAssocID="{F80D15EC-18D6-4D16-B7BE-39F35B20EEDD}" presName="sibTrans" presStyleCnt="0"/>
      <dgm:spPr/>
    </dgm:pt>
    <dgm:pt modelId="{95BFB977-7E3F-4CE0-A72B-D47D222820A4}" type="pres">
      <dgm:prSet presAssocID="{C34D06DC-8DA4-49C7-9B80-225819D114A6}" presName="compNode" presStyleCnt="0"/>
      <dgm:spPr/>
    </dgm:pt>
    <dgm:pt modelId="{24C73C48-06E4-4CC0-B3F5-0592AFD4BFB1}" type="pres">
      <dgm:prSet presAssocID="{C34D06DC-8DA4-49C7-9B80-225819D114A6}" presName="bgRect" presStyleLbl="bgShp" presStyleIdx="1" presStyleCnt="3"/>
      <dgm:spPr/>
    </dgm:pt>
    <dgm:pt modelId="{A22BAAE2-2C4A-499C-AC79-BD0929F188E8}" type="pres">
      <dgm:prSet presAssocID="{C34D06DC-8DA4-49C7-9B80-225819D114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B20F68BD-7F56-40E3-8D03-57D784069E9F}" type="pres">
      <dgm:prSet presAssocID="{C34D06DC-8DA4-49C7-9B80-225819D114A6}" presName="spaceRect" presStyleCnt="0"/>
      <dgm:spPr/>
    </dgm:pt>
    <dgm:pt modelId="{FCB04245-F12C-415C-84C3-859C86330176}" type="pres">
      <dgm:prSet presAssocID="{C34D06DC-8DA4-49C7-9B80-225819D114A6}" presName="parTx" presStyleLbl="revTx" presStyleIdx="1" presStyleCnt="3">
        <dgm:presLayoutVars>
          <dgm:chMax val="0"/>
          <dgm:chPref val="0"/>
        </dgm:presLayoutVars>
      </dgm:prSet>
      <dgm:spPr/>
    </dgm:pt>
    <dgm:pt modelId="{D7F87661-2BFC-4EFD-87CA-D928CD875E75}" type="pres">
      <dgm:prSet presAssocID="{B0347DB7-D4D6-40B3-B19A-2014AA97349E}" presName="sibTrans" presStyleCnt="0"/>
      <dgm:spPr/>
    </dgm:pt>
    <dgm:pt modelId="{95F9554B-9D90-4200-BF8F-8F2A2DDDF1E1}" type="pres">
      <dgm:prSet presAssocID="{9F15CE8E-1F50-4111-BB3B-D822A67689BF}" presName="compNode" presStyleCnt="0"/>
      <dgm:spPr/>
    </dgm:pt>
    <dgm:pt modelId="{E98133B7-5847-4E9A-B916-76DD0ED405B0}" type="pres">
      <dgm:prSet presAssocID="{9F15CE8E-1F50-4111-BB3B-D822A67689BF}" presName="bgRect" presStyleLbl="bgShp" presStyleIdx="2" presStyleCnt="3"/>
      <dgm:spPr/>
    </dgm:pt>
    <dgm:pt modelId="{02EE49CA-1A2A-42A1-878C-3ED83BA317F8}" type="pres">
      <dgm:prSet presAssocID="{9F15CE8E-1F50-4111-BB3B-D822A67689B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436AC1A1-FA08-4213-9ACD-64D7484329F5}" type="pres">
      <dgm:prSet presAssocID="{9F15CE8E-1F50-4111-BB3B-D822A67689BF}" presName="spaceRect" presStyleCnt="0"/>
      <dgm:spPr/>
    </dgm:pt>
    <dgm:pt modelId="{26D40123-8D60-4AA4-A753-4BECFA5EA159}" type="pres">
      <dgm:prSet presAssocID="{9F15CE8E-1F50-4111-BB3B-D822A67689B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C363143-CF4E-4ADE-B7D4-7CA1F155378B}" type="presOf" srcId="{4DB990D2-FEA6-4679-A99E-0F0E65EEC2CE}" destId="{97779465-AD15-42B6-B02A-C188B9C6FF82}" srcOrd="0" destOrd="0" presId="urn:microsoft.com/office/officeart/2018/2/layout/IconVerticalSolidList"/>
    <dgm:cxn modelId="{C2F3E156-3DD2-4617-8F3D-C1E0B347A4E2}" srcId="{C5154F0D-EE44-49DB-92C8-045BAE50B67D}" destId="{9F15CE8E-1F50-4111-BB3B-D822A67689BF}" srcOrd="2" destOrd="0" parTransId="{C27D3F8B-B050-4DD4-8F19-2FD7F32DC355}" sibTransId="{DFF77C8F-2567-4E2A-871E-A83D68D3A396}"/>
    <dgm:cxn modelId="{4F40B89F-E623-48CE-BF78-8BDEC902F985}" srcId="{C5154F0D-EE44-49DB-92C8-045BAE50B67D}" destId="{4DB990D2-FEA6-4679-A99E-0F0E65EEC2CE}" srcOrd="0" destOrd="0" parTransId="{0DAC9587-F19C-4B1A-AA06-0F852BDB996E}" sibTransId="{F80D15EC-18D6-4D16-B7BE-39F35B20EEDD}"/>
    <dgm:cxn modelId="{D3EAAEB9-3430-4513-A1EC-89E98D57628D}" type="presOf" srcId="{C5154F0D-EE44-49DB-92C8-045BAE50B67D}" destId="{2C990847-D920-4F7D-9EC0-6EB5DE47B554}" srcOrd="0" destOrd="0" presId="urn:microsoft.com/office/officeart/2018/2/layout/IconVerticalSolidList"/>
    <dgm:cxn modelId="{B8F48ADF-22D7-4C8C-87BB-6EBDD6B500D6}" type="presOf" srcId="{C34D06DC-8DA4-49C7-9B80-225819D114A6}" destId="{FCB04245-F12C-415C-84C3-859C86330176}" srcOrd="0" destOrd="0" presId="urn:microsoft.com/office/officeart/2018/2/layout/IconVerticalSolidList"/>
    <dgm:cxn modelId="{AA95F1E2-478A-4EDB-9FEE-49D62EBFF501}" srcId="{C5154F0D-EE44-49DB-92C8-045BAE50B67D}" destId="{C34D06DC-8DA4-49C7-9B80-225819D114A6}" srcOrd="1" destOrd="0" parTransId="{83B423A4-872B-4D0D-A76A-2170D627661A}" sibTransId="{B0347DB7-D4D6-40B3-B19A-2014AA97349E}"/>
    <dgm:cxn modelId="{2EC032EE-C15C-4C7B-812F-C23D1D2FE05D}" type="presOf" srcId="{9F15CE8E-1F50-4111-BB3B-D822A67689BF}" destId="{26D40123-8D60-4AA4-A753-4BECFA5EA159}" srcOrd="0" destOrd="0" presId="urn:microsoft.com/office/officeart/2018/2/layout/IconVerticalSolidList"/>
    <dgm:cxn modelId="{76B8ACF8-11F9-4120-9F6D-692BFEA3BDA5}" type="presParOf" srcId="{2C990847-D920-4F7D-9EC0-6EB5DE47B554}" destId="{D118AE6A-F7B4-4CA3-9DD6-9A1D3EA578E0}" srcOrd="0" destOrd="0" presId="urn:microsoft.com/office/officeart/2018/2/layout/IconVerticalSolidList"/>
    <dgm:cxn modelId="{5515CD41-F852-4864-886C-EEEAFCC8BC90}" type="presParOf" srcId="{D118AE6A-F7B4-4CA3-9DD6-9A1D3EA578E0}" destId="{B976A90E-6EBD-41EC-9351-D9F6268825A1}" srcOrd="0" destOrd="0" presId="urn:microsoft.com/office/officeart/2018/2/layout/IconVerticalSolidList"/>
    <dgm:cxn modelId="{444A6CF9-EB5A-4EAF-A070-03B119FC6E2B}" type="presParOf" srcId="{D118AE6A-F7B4-4CA3-9DD6-9A1D3EA578E0}" destId="{EFDFBEEC-3E21-4EFE-831E-F58766B727E3}" srcOrd="1" destOrd="0" presId="urn:microsoft.com/office/officeart/2018/2/layout/IconVerticalSolidList"/>
    <dgm:cxn modelId="{A9237289-89C2-44A5-A6E0-49EBF068F08F}" type="presParOf" srcId="{D118AE6A-F7B4-4CA3-9DD6-9A1D3EA578E0}" destId="{002CC140-19BE-41C7-904F-6F94A549F018}" srcOrd="2" destOrd="0" presId="urn:microsoft.com/office/officeart/2018/2/layout/IconVerticalSolidList"/>
    <dgm:cxn modelId="{7FBC6A23-A2C3-446A-B551-433D69BAEDD1}" type="presParOf" srcId="{D118AE6A-F7B4-4CA3-9DD6-9A1D3EA578E0}" destId="{97779465-AD15-42B6-B02A-C188B9C6FF82}" srcOrd="3" destOrd="0" presId="urn:microsoft.com/office/officeart/2018/2/layout/IconVerticalSolidList"/>
    <dgm:cxn modelId="{4F604CA7-C902-42AE-BDDD-9043706AEAB9}" type="presParOf" srcId="{2C990847-D920-4F7D-9EC0-6EB5DE47B554}" destId="{6E320EB7-CCD4-4DC8-9963-F1A4EB6A208C}" srcOrd="1" destOrd="0" presId="urn:microsoft.com/office/officeart/2018/2/layout/IconVerticalSolidList"/>
    <dgm:cxn modelId="{508D1DFC-04DE-41BF-8FB6-A0F8C1EA1D01}" type="presParOf" srcId="{2C990847-D920-4F7D-9EC0-6EB5DE47B554}" destId="{95BFB977-7E3F-4CE0-A72B-D47D222820A4}" srcOrd="2" destOrd="0" presId="urn:microsoft.com/office/officeart/2018/2/layout/IconVerticalSolidList"/>
    <dgm:cxn modelId="{95F61B84-563C-4318-809C-63DABCE2AA1B}" type="presParOf" srcId="{95BFB977-7E3F-4CE0-A72B-D47D222820A4}" destId="{24C73C48-06E4-4CC0-B3F5-0592AFD4BFB1}" srcOrd="0" destOrd="0" presId="urn:microsoft.com/office/officeart/2018/2/layout/IconVerticalSolidList"/>
    <dgm:cxn modelId="{428AA31E-1359-4F92-99F7-B35E25623E59}" type="presParOf" srcId="{95BFB977-7E3F-4CE0-A72B-D47D222820A4}" destId="{A22BAAE2-2C4A-499C-AC79-BD0929F188E8}" srcOrd="1" destOrd="0" presId="urn:microsoft.com/office/officeart/2018/2/layout/IconVerticalSolidList"/>
    <dgm:cxn modelId="{BD46F9EA-1FCE-4F81-B276-3BCA0562C52C}" type="presParOf" srcId="{95BFB977-7E3F-4CE0-A72B-D47D222820A4}" destId="{B20F68BD-7F56-40E3-8D03-57D784069E9F}" srcOrd="2" destOrd="0" presId="urn:microsoft.com/office/officeart/2018/2/layout/IconVerticalSolidList"/>
    <dgm:cxn modelId="{F4C1E702-88B8-4C59-A5C5-4DBC7DA6BBBA}" type="presParOf" srcId="{95BFB977-7E3F-4CE0-A72B-D47D222820A4}" destId="{FCB04245-F12C-415C-84C3-859C86330176}" srcOrd="3" destOrd="0" presId="urn:microsoft.com/office/officeart/2018/2/layout/IconVerticalSolidList"/>
    <dgm:cxn modelId="{5B522FFF-CFD4-4F8C-B871-06F5840EB995}" type="presParOf" srcId="{2C990847-D920-4F7D-9EC0-6EB5DE47B554}" destId="{D7F87661-2BFC-4EFD-87CA-D928CD875E75}" srcOrd="3" destOrd="0" presId="urn:microsoft.com/office/officeart/2018/2/layout/IconVerticalSolidList"/>
    <dgm:cxn modelId="{1E6A473A-197C-4F4F-8333-55FE2B23E8A5}" type="presParOf" srcId="{2C990847-D920-4F7D-9EC0-6EB5DE47B554}" destId="{95F9554B-9D90-4200-BF8F-8F2A2DDDF1E1}" srcOrd="4" destOrd="0" presId="urn:microsoft.com/office/officeart/2018/2/layout/IconVerticalSolidList"/>
    <dgm:cxn modelId="{00ED887E-D566-461A-AD36-BBC6F98B91EC}" type="presParOf" srcId="{95F9554B-9D90-4200-BF8F-8F2A2DDDF1E1}" destId="{E98133B7-5847-4E9A-B916-76DD0ED405B0}" srcOrd="0" destOrd="0" presId="urn:microsoft.com/office/officeart/2018/2/layout/IconVerticalSolidList"/>
    <dgm:cxn modelId="{FD8F47BF-422F-4286-830C-74BB624D06B6}" type="presParOf" srcId="{95F9554B-9D90-4200-BF8F-8F2A2DDDF1E1}" destId="{02EE49CA-1A2A-42A1-878C-3ED83BA317F8}" srcOrd="1" destOrd="0" presId="urn:microsoft.com/office/officeart/2018/2/layout/IconVerticalSolidList"/>
    <dgm:cxn modelId="{7FB47B51-F321-495C-9E1E-CE303EB543D7}" type="presParOf" srcId="{95F9554B-9D90-4200-BF8F-8F2A2DDDF1E1}" destId="{436AC1A1-FA08-4213-9ACD-64D7484329F5}" srcOrd="2" destOrd="0" presId="urn:microsoft.com/office/officeart/2018/2/layout/IconVerticalSolidList"/>
    <dgm:cxn modelId="{717C48A5-45A7-4F9B-8B27-32AFDECD3D77}" type="presParOf" srcId="{95F9554B-9D90-4200-BF8F-8F2A2DDDF1E1}" destId="{26D40123-8D60-4AA4-A753-4BECFA5EA1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3F7B335-938D-452E-838D-B6C952352D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84F4029-3E5D-468B-9652-BCDAFD60C1D7}">
      <dgm:prSet/>
      <dgm:spPr/>
      <dgm:t>
        <a:bodyPr/>
        <a:lstStyle/>
        <a:p>
          <a:r>
            <a:rPr lang="en-US"/>
            <a:t>1. Go to the repository's website: https://repositori.mypolycc.edu.my/.</a:t>
          </a:r>
        </a:p>
      </dgm:t>
    </dgm:pt>
    <dgm:pt modelId="{D6EE3C46-6D49-4E03-A72D-CE92A083DEC4}" type="parTrans" cxnId="{1E9EC1D7-F1A9-439C-8D9B-50E0471DD11F}">
      <dgm:prSet/>
      <dgm:spPr/>
      <dgm:t>
        <a:bodyPr/>
        <a:lstStyle/>
        <a:p>
          <a:endParaRPr lang="en-US"/>
        </a:p>
      </dgm:t>
    </dgm:pt>
    <dgm:pt modelId="{E7E6EE9A-D285-4C29-98E8-B51CD0464257}" type="sibTrans" cxnId="{1E9EC1D7-F1A9-439C-8D9B-50E0471DD11F}">
      <dgm:prSet/>
      <dgm:spPr/>
      <dgm:t>
        <a:bodyPr/>
        <a:lstStyle/>
        <a:p>
          <a:endParaRPr lang="en-US"/>
        </a:p>
      </dgm:t>
    </dgm:pt>
    <dgm:pt modelId="{E66F8061-FCEA-4A58-87E2-7D6C6191A85B}">
      <dgm:prSet/>
      <dgm:spPr/>
      <dgm:t>
        <a:bodyPr/>
        <a:lstStyle/>
        <a:p>
          <a:r>
            <a:rPr lang="en-US"/>
            <a:t>2. Click the 'Login' button on the top right.</a:t>
          </a:r>
        </a:p>
      </dgm:t>
    </dgm:pt>
    <dgm:pt modelId="{D3C37FF9-1667-4A4B-8359-E1B7CB3B24F5}" type="parTrans" cxnId="{A8DEB0F4-5529-406A-970C-7A6DBBC1EF9D}">
      <dgm:prSet/>
      <dgm:spPr/>
      <dgm:t>
        <a:bodyPr/>
        <a:lstStyle/>
        <a:p>
          <a:endParaRPr lang="en-US"/>
        </a:p>
      </dgm:t>
    </dgm:pt>
    <dgm:pt modelId="{76591941-E92A-420A-99FB-85C81B4DF5E4}" type="sibTrans" cxnId="{A8DEB0F4-5529-406A-970C-7A6DBBC1EF9D}">
      <dgm:prSet/>
      <dgm:spPr/>
      <dgm:t>
        <a:bodyPr/>
        <a:lstStyle/>
        <a:p>
          <a:endParaRPr lang="en-US"/>
        </a:p>
      </dgm:t>
    </dgm:pt>
    <dgm:pt modelId="{684FEE54-85B8-448D-8FB5-C4CA2E546E97}">
      <dgm:prSet/>
      <dgm:spPr/>
      <dgm:t>
        <a:bodyPr/>
        <a:lstStyle/>
        <a:p>
          <a:r>
            <a:rPr lang="en-US"/>
            <a:t>3. Enter your username and password.</a:t>
          </a:r>
        </a:p>
      </dgm:t>
    </dgm:pt>
    <dgm:pt modelId="{42C72044-3519-43BF-A42C-64A4D128DC19}" type="parTrans" cxnId="{68D266A4-C758-42E5-A192-E15E21C84DC8}">
      <dgm:prSet/>
      <dgm:spPr/>
      <dgm:t>
        <a:bodyPr/>
        <a:lstStyle/>
        <a:p>
          <a:endParaRPr lang="en-US"/>
        </a:p>
      </dgm:t>
    </dgm:pt>
    <dgm:pt modelId="{4E70AF99-F168-4E8F-8487-167F0CB7D993}" type="sibTrans" cxnId="{68D266A4-C758-42E5-A192-E15E21C84DC8}">
      <dgm:prSet/>
      <dgm:spPr/>
      <dgm:t>
        <a:bodyPr/>
        <a:lstStyle/>
        <a:p>
          <a:endParaRPr lang="en-US"/>
        </a:p>
      </dgm:t>
    </dgm:pt>
    <dgm:pt modelId="{A77E645F-1BE1-4115-81A7-C352105677BC}">
      <dgm:prSet/>
      <dgm:spPr/>
      <dgm:t>
        <a:bodyPr/>
        <a:lstStyle/>
        <a:p>
          <a:r>
            <a:rPr lang="en-US"/>
            <a:t>4. Use the 'Forgot Password' option if needed.</a:t>
          </a:r>
        </a:p>
      </dgm:t>
    </dgm:pt>
    <dgm:pt modelId="{000CB3B6-A01E-424B-92E6-578235422959}" type="parTrans" cxnId="{95EA2055-2429-40CA-8971-BE23519CDCD7}">
      <dgm:prSet/>
      <dgm:spPr/>
      <dgm:t>
        <a:bodyPr/>
        <a:lstStyle/>
        <a:p>
          <a:endParaRPr lang="en-US"/>
        </a:p>
      </dgm:t>
    </dgm:pt>
    <dgm:pt modelId="{1D35018B-3A0E-4E59-90B6-A56A5DD44EF2}" type="sibTrans" cxnId="{95EA2055-2429-40CA-8971-BE23519CDCD7}">
      <dgm:prSet/>
      <dgm:spPr/>
      <dgm:t>
        <a:bodyPr/>
        <a:lstStyle/>
        <a:p>
          <a:endParaRPr lang="en-US"/>
        </a:p>
      </dgm:t>
    </dgm:pt>
    <dgm:pt modelId="{AD10E89F-616D-49D5-B5EE-BAA40C451D4A}" type="pres">
      <dgm:prSet presAssocID="{B3F7B335-938D-452E-838D-B6C952352DD5}" presName="root" presStyleCnt="0">
        <dgm:presLayoutVars>
          <dgm:dir/>
          <dgm:resizeHandles val="exact"/>
        </dgm:presLayoutVars>
      </dgm:prSet>
      <dgm:spPr/>
    </dgm:pt>
    <dgm:pt modelId="{79504D68-C7F3-49E0-B9F7-EA1F6FFA0796}" type="pres">
      <dgm:prSet presAssocID="{284F4029-3E5D-468B-9652-BCDAFD60C1D7}" presName="compNode" presStyleCnt="0"/>
      <dgm:spPr/>
    </dgm:pt>
    <dgm:pt modelId="{FDCA317C-919D-429B-B5B6-8436A6702C7B}" type="pres">
      <dgm:prSet presAssocID="{284F4029-3E5D-468B-9652-BCDAFD60C1D7}" presName="bgRect" presStyleLbl="bgShp" presStyleIdx="0" presStyleCnt="4"/>
      <dgm:spPr/>
    </dgm:pt>
    <dgm:pt modelId="{07BD79EB-580E-4865-BF0D-8D7651174ED8}" type="pres">
      <dgm:prSet presAssocID="{284F4029-3E5D-468B-9652-BCDAFD60C1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803B7371-0CF4-41EB-B92F-8EDD81674D8C}" type="pres">
      <dgm:prSet presAssocID="{284F4029-3E5D-468B-9652-BCDAFD60C1D7}" presName="spaceRect" presStyleCnt="0"/>
      <dgm:spPr/>
    </dgm:pt>
    <dgm:pt modelId="{1B4C26B3-2CF4-4D40-A001-368E3E335DA0}" type="pres">
      <dgm:prSet presAssocID="{284F4029-3E5D-468B-9652-BCDAFD60C1D7}" presName="parTx" presStyleLbl="revTx" presStyleIdx="0" presStyleCnt="4">
        <dgm:presLayoutVars>
          <dgm:chMax val="0"/>
          <dgm:chPref val="0"/>
        </dgm:presLayoutVars>
      </dgm:prSet>
      <dgm:spPr/>
    </dgm:pt>
    <dgm:pt modelId="{039B3360-AF60-43FD-A996-6EF755A862BC}" type="pres">
      <dgm:prSet presAssocID="{E7E6EE9A-D285-4C29-98E8-B51CD0464257}" presName="sibTrans" presStyleCnt="0"/>
      <dgm:spPr/>
    </dgm:pt>
    <dgm:pt modelId="{4592DBFE-33CF-4566-A715-2AE6FF7A6940}" type="pres">
      <dgm:prSet presAssocID="{E66F8061-FCEA-4A58-87E2-7D6C6191A85B}" presName="compNode" presStyleCnt="0"/>
      <dgm:spPr/>
    </dgm:pt>
    <dgm:pt modelId="{02EC3198-36B0-4C85-BF9F-0648EF06BEF7}" type="pres">
      <dgm:prSet presAssocID="{E66F8061-FCEA-4A58-87E2-7D6C6191A85B}" presName="bgRect" presStyleLbl="bgShp" presStyleIdx="1" presStyleCnt="4"/>
      <dgm:spPr/>
    </dgm:pt>
    <dgm:pt modelId="{26DFD03D-5F2C-4824-95D5-CD28D72B3EBC}" type="pres">
      <dgm:prSet presAssocID="{E66F8061-FCEA-4A58-87E2-7D6C6191A85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C6D30412-4F0E-4122-B794-2F3AB514F2C3}" type="pres">
      <dgm:prSet presAssocID="{E66F8061-FCEA-4A58-87E2-7D6C6191A85B}" presName="spaceRect" presStyleCnt="0"/>
      <dgm:spPr/>
    </dgm:pt>
    <dgm:pt modelId="{B79F21A1-176F-4962-97BF-209BC006F8F8}" type="pres">
      <dgm:prSet presAssocID="{E66F8061-FCEA-4A58-87E2-7D6C6191A85B}" presName="parTx" presStyleLbl="revTx" presStyleIdx="1" presStyleCnt="4">
        <dgm:presLayoutVars>
          <dgm:chMax val="0"/>
          <dgm:chPref val="0"/>
        </dgm:presLayoutVars>
      </dgm:prSet>
      <dgm:spPr/>
    </dgm:pt>
    <dgm:pt modelId="{1C912AFE-1FFF-4B3C-B4EC-B75FF0CD90A1}" type="pres">
      <dgm:prSet presAssocID="{76591941-E92A-420A-99FB-85C81B4DF5E4}" presName="sibTrans" presStyleCnt="0"/>
      <dgm:spPr/>
    </dgm:pt>
    <dgm:pt modelId="{35A77777-406F-430C-A660-CDF65B5834E0}" type="pres">
      <dgm:prSet presAssocID="{684FEE54-85B8-448D-8FB5-C4CA2E546E97}" presName="compNode" presStyleCnt="0"/>
      <dgm:spPr/>
    </dgm:pt>
    <dgm:pt modelId="{642C902B-288A-46BF-8E35-A318DB3B289F}" type="pres">
      <dgm:prSet presAssocID="{684FEE54-85B8-448D-8FB5-C4CA2E546E97}" presName="bgRect" presStyleLbl="bgShp" presStyleIdx="2" presStyleCnt="4"/>
      <dgm:spPr/>
    </dgm:pt>
    <dgm:pt modelId="{103BA1DF-89A3-4DD9-B45E-F1D9ABD1B1ED}" type="pres">
      <dgm:prSet presAssocID="{684FEE54-85B8-448D-8FB5-C4CA2E546E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F86C7C67-E2A5-48E9-B2A9-26D7558408A0}" type="pres">
      <dgm:prSet presAssocID="{684FEE54-85B8-448D-8FB5-C4CA2E546E97}" presName="spaceRect" presStyleCnt="0"/>
      <dgm:spPr/>
    </dgm:pt>
    <dgm:pt modelId="{5B13FE10-CCB2-49E4-BC7E-ECFBB899B47A}" type="pres">
      <dgm:prSet presAssocID="{684FEE54-85B8-448D-8FB5-C4CA2E546E97}" presName="parTx" presStyleLbl="revTx" presStyleIdx="2" presStyleCnt="4">
        <dgm:presLayoutVars>
          <dgm:chMax val="0"/>
          <dgm:chPref val="0"/>
        </dgm:presLayoutVars>
      </dgm:prSet>
      <dgm:spPr/>
    </dgm:pt>
    <dgm:pt modelId="{287BF8D5-4B02-47ED-AFC7-2017003990B8}" type="pres">
      <dgm:prSet presAssocID="{4E70AF99-F168-4E8F-8487-167F0CB7D993}" presName="sibTrans" presStyleCnt="0"/>
      <dgm:spPr/>
    </dgm:pt>
    <dgm:pt modelId="{D540AF7A-F4D6-4097-B87B-25A53EEEE142}" type="pres">
      <dgm:prSet presAssocID="{A77E645F-1BE1-4115-81A7-C352105677BC}" presName="compNode" presStyleCnt="0"/>
      <dgm:spPr/>
    </dgm:pt>
    <dgm:pt modelId="{4E834834-F20F-4129-8826-2C15F86647EA}" type="pres">
      <dgm:prSet presAssocID="{A77E645F-1BE1-4115-81A7-C352105677BC}" presName="bgRect" presStyleLbl="bgShp" presStyleIdx="3" presStyleCnt="4"/>
      <dgm:spPr/>
    </dgm:pt>
    <dgm:pt modelId="{9E462BC5-F72D-4316-B65A-A2784FAC9B38}" type="pres">
      <dgm:prSet presAssocID="{A77E645F-1BE1-4115-81A7-C352105677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314190A-939F-4BEC-AF9E-E2DAC377D8DF}" type="pres">
      <dgm:prSet presAssocID="{A77E645F-1BE1-4115-81A7-C352105677BC}" presName="spaceRect" presStyleCnt="0"/>
      <dgm:spPr/>
    </dgm:pt>
    <dgm:pt modelId="{51A167B9-C975-4D7F-B0EC-C4297BD46872}" type="pres">
      <dgm:prSet presAssocID="{A77E645F-1BE1-4115-81A7-C352105677B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F68F414-64EB-475C-9952-E5BF75D67DA0}" type="presOf" srcId="{A77E645F-1BE1-4115-81A7-C352105677BC}" destId="{51A167B9-C975-4D7F-B0EC-C4297BD46872}" srcOrd="0" destOrd="0" presId="urn:microsoft.com/office/officeart/2018/2/layout/IconVerticalSolidList"/>
    <dgm:cxn modelId="{95EA2055-2429-40CA-8971-BE23519CDCD7}" srcId="{B3F7B335-938D-452E-838D-B6C952352DD5}" destId="{A77E645F-1BE1-4115-81A7-C352105677BC}" srcOrd="3" destOrd="0" parTransId="{000CB3B6-A01E-424B-92E6-578235422959}" sibTransId="{1D35018B-3A0E-4E59-90B6-A56A5DD44EF2}"/>
    <dgm:cxn modelId="{57E68957-5704-467A-9A35-4100677C7C04}" type="presOf" srcId="{284F4029-3E5D-468B-9652-BCDAFD60C1D7}" destId="{1B4C26B3-2CF4-4D40-A001-368E3E335DA0}" srcOrd="0" destOrd="0" presId="urn:microsoft.com/office/officeart/2018/2/layout/IconVerticalSolidList"/>
    <dgm:cxn modelId="{22C0F688-EA04-4143-BA86-28C4E0B83446}" type="presOf" srcId="{684FEE54-85B8-448D-8FB5-C4CA2E546E97}" destId="{5B13FE10-CCB2-49E4-BC7E-ECFBB899B47A}" srcOrd="0" destOrd="0" presId="urn:microsoft.com/office/officeart/2018/2/layout/IconVerticalSolidList"/>
    <dgm:cxn modelId="{68D266A4-C758-42E5-A192-E15E21C84DC8}" srcId="{B3F7B335-938D-452E-838D-B6C952352DD5}" destId="{684FEE54-85B8-448D-8FB5-C4CA2E546E97}" srcOrd="2" destOrd="0" parTransId="{42C72044-3519-43BF-A42C-64A4D128DC19}" sibTransId="{4E70AF99-F168-4E8F-8487-167F0CB7D993}"/>
    <dgm:cxn modelId="{C6408CAC-5EB3-4399-808A-B9A49F29C6E1}" type="presOf" srcId="{E66F8061-FCEA-4A58-87E2-7D6C6191A85B}" destId="{B79F21A1-176F-4962-97BF-209BC006F8F8}" srcOrd="0" destOrd="0" presId="urn:microsoft.com/office/officeart/2018/2/layout/IconVerticalSolidList"/>
    <dgm:cxn modelId="{0242E5B7-5F53-4FDA-AC0C-33C4FAC17E13}" type="presOf" srcId="{B3F7B335-938D-452E-838D-B6C952352DD5}" destId="{AD10E89F-616D-49D5-B5EE-BAA40C451D4A}" srcOrd="0" destOrd="0" presId="urn:microsoft.com/office/officeart/2018/2/layout/IconVerticalSolidList"/>
    <dgm:cxn modelId="{1E9EC1D7-F1A9-439C-8D9B-50E0471DD11F}" srcId="{B3F7B335-938D-452E-838D-B6C952352DD5}" destId="{284F4029-3E5D-468B-9652-BCDAFD60C1D7}" srcOrd="0" destOrd="0" parTransId="{D6EE3C46-6D49-4E03-A72D-CE92A083DEC4}" sibTransId="{E7E6EE9A-D285-4C29-98E8-B51CD0464257}"/>
    <dgm:cxn modelId="{A8DEB0F4-5529-406A-970C-7A6DBBC1EF9D}" srcId="{B3F7B335-938D-452E-838D-B6C952352DD5}" destId="{E66F8061-FCEA-4A58-87E2-7D6C6191A85B}" srcOrd="1" destOrd="0" parTransId="{D3C37FF9-1667-4A4B-8359-E1B7CB3B24F5}" sibTransId="{76591941-E92A-420A-99FB-85C81B4DF5E4}"/>
    <dgm:cxn modelId="{E0AE0581-CC20-4795-8838-9EA21F36DCBD}" type="presParOf" srcId="{AD10E89F-616D-49D5-B5EE-BAA40C451D4A}" destId="{79504D68-C7F3-49E0-B9F7-EA1F6FFA0796}" srcOrd="0" destOrd="0" presId="urn:microsoft.com/office/officeart/2018/2/layout/IconVerticalSolidList"/>
    <dgm:cxn modelId="{EFE3AAE6-0D04-4AB6-8D9F-F263AAB0290C}" type="presParOf" srcId="{79504D68-C7F3-49E0-B9F7-EA1F6FFA0796}" destId="{FDCA317C-919D-429B-B5B6-8436A6702C7B}" srcOrd="0" destOrd="0" presId="urn:microsoft.com/office/officeart/2018/2/layout/IconVerticalSolidList"/>
    <dgm:cxn modelId="{B5AF1782-BE54-4AFE-9481-17059F06B410}" type="presParOf" srcId="{79504D68-C7F3-49E0-B9F7-EA1F6FFA0796}" destId="{07BD79EB-580E-4865-BF0D-8D7651174ED8}" srcOrd="1" destOrd="0" presId="urn:microsoft.com/office/officeart/2018/2/layout/IconVerticalSolidList"/>
    <dgm:cxn modelId="{C280EFE1-3832-4939-B43F-BDDBB5BAD4CB}" type="presParOf" srcId="{79504D68-C7F3-49E0-B9F7-EA1F6FFA0796}" destId="{803B7371-0CF4-41EB-B92F-8EDD81674D8C}" srcOrd="2" destOrd="0" presId="urn:microsoft.com/office/officeart/2018/2/layout/IconVerticalSolidList"/>
    <dgm:cxn modelId="{AEB02AB6-B35E-4C65-B8E8-C943C491DAEE}" type="presParOf" srcId="{79504D68-C7F3-49E0-B9F7-EA1F6FFA0796}" destId="{1B4C26B3-2CF4-4D40-A001-368E3E335DA0}" srcOrd="3" destOrd="0" presId="urn:microsoft.com/office/officeart/2018/2/layout/IconVerticalSolidList"/>
    <dgm:cxn modelId="{6B6B7A6E-EACC-4314-8985-66560B39B16A}" type="presParOf" srcId="{AD10E89F-616D-49D5-B5EE-BAA40C451D4A}" destId="{039B3360-AF60-43FD-A996-6EF755A862BC}" srcOrd="1" destOrd="0" presId="urn:microsoft.com/office/officeart/2018/2/layout/IconVerticalSolidList"/>
    <dgm:cxn modelId="{D2EF7A6D-9CDE-4536-A8A6-D51237A2993C}" type="presParOf" srcId="{AD10E89F-616D-49D5-B5EE-BAA40C451D4A}" destId="{4592DBFE-33CF-4566-A715-2AE6FF7A6940}" srcOrd="2" destOrd="0" presId="urn:microsoft.com/office/officeart/2018/2/layout/IconVerticalSolidList"/>
    <dgm:cxn modelId="{B9349ABD-C62F-4C67-947E-4704853DD89E}" type="presParOf" srcId="{4592DBFE-33CF-4566-A715-2AE6FF7A6940}" destId="{02EC3198-36B0-4C85-BF9F-0648EF06BEF7}" srcOrd="0" destOrd="0" presId="urn:microsoft.com/office/officeart/2018/2/layout/IconVerticalSolidList"/>
    <dgm:cxn modelId="{B8412623-4D21-41A6-91B4-7EC9D4B7CEAB}" type="presParOf" srcId="{4592DBFE-33CF-4566-A715-2AE6FF7A6940}" destId="{26DFD03D-5F2C-4824-95D5-CD28D72B3EBC}" srcOrd="1" destOrd="0" presId="urn:microsoft.com/office/officeart/2018/2/layout/IconVerticalSolidList"/>
    <dgm:cxn modelId="{A45F73DD-175F-4C6A-A06F-0BE5BEA94C69}" type="presParOf" srcId="{4592DBFE-33CF-4566-A715-2AE6FF7A6940}" destId="{C6D30412-4F0E-4122-B794-2F3AB514F2C3}" srcOrd="2" destOrd="0" presId="urn:microsoft.com/office/officeart/2018/2/layout/IconVerticalSolidList"/>
    <dgm:cxn modelId="{FED2B60C-DDF9-421E-8585-1D6999F28DED}" type="presParOf" srcId="{4592DBFE-33CF-4566-A715-2AE6FF7A6940}" destId="{B79F21A1-176F-4962-97BF-209BC006F8F8}" srcOrd="3" destOrd="0" presId="urn:microsoft.com/office/officeart/2018/2/layout/IconVerticalSolidList"/>
    <dgm:cxn modelId="{B1C24D9E-534F-4AA4-AA11-736EA1F68528}" type="presParOf" srcId="{AD10E89F-616D-49D5-B5EE-BAA40C451D4A}" destId="{1C912AFE-1FFF-4B3C-B4EC-B75FF0CD90A1}" srcOrd="3" destOrd="0" presId="urn:microsoft.com/office/officeart/2018/2/layout/IconVerticalSolidList"/>
    <dgm:cxn modelId="{3BD61E66-ED44-483C-A387-B8BE8BC87D45}" type="presParOf" srcId="{AD10E89F-616D-49D5-B5EE-BAA40C451D4A}" destId="{35A77777-406F-430C-A660-CDF65B5834E0}" srcOrd="4" destOrd="0" presId="urn:microsoft.com/office/officeart/2018/2/layout/IconVerticalSolidList"/>
    <dgm:cxn modelId="{0481C2F8-0F44-4D2E-948D-4363DF9E9EAD}" type="presParOf" srcId="{35A77777-406F-430C-A660-CDF65B5834E0}" destId="{642C902B-288A-46BF-8E35-A318DB3B289F}" srcOrd="0" destOrd="0" presId="urn:microsoft.com/office/officeart/2018/2/layout/IconVerticalSolidList"/>
    <dgm:cxn modelId="{2FD43DE2-4D57-4232-8D61-71CB2C5E0EDA}" type="presParOf" srcId="{35A77777-406F-430C-A660-CDF65B5834E0}" destId="{103BA1DF-89A3-4DD9-B45E-F1D9ABD1B1ED}" srcOrd="1" destOrd="0" presId="urn:microsoft.com/office/officeart/2018/2/layout/IconVerticalSolidList"/>
    <dgm:cxn modelId="{403E39B7-EC7F-4433-BF0E-87C4BE8A10DF}" type="presParOf" srcId="{35A77777-406F-430C-A660-CDF65B5834E0}" destId="{F86C7C67-E2A5-48E9-B2A9-26D7558408A0}" srcOrd="2" destOrd="0" presId="urn:microsoft.com/office/officeart/2018/2/layout/IconVerticalSolidList"/>
    <dgm:cxn modelId="{13DD4E2B-6834-411A-A548-D3F90672F708}" type="presParOf" srcId="{35A77777-406F-430C-A660-CDF65B5834E0}" destId="{5B13FE10-CCB2-49E4-BC7E-ECFBB899B47A}" srcOrd="3" destOrd="0" presId="urn:microsoft.com/office/officeart/2018/2/layout/IconVerticalSolidList"/>
    <dgm:cxn modelId="{D22230B4-A57A-4F70-93AB-D65FCFBC4108}" type="presParOf" srcId="{AD10E89F-616D-49D5-B5EE-BAA40C451D4A}" destId="{287BF8D5-4B02-47ED-AFC7-2017003990B8}" srcOrd="5" destOrd="0" presId="urn:microsoft.com/office/officeart/2018/2/layout/IconVerticalSolidList"/>
    <dgm:cxn modelId="{7CE600EE-DD3F-475D-8144-1A5314371E09}" type="presParOf" srcId="{AD10E89F-616D-49D5-B5EE-BAA40C451D4A}" destId="{D540AF7A-F4D6-4097-B87B-25A53EEEE142}" srcOrd="6" destOrd="0" presId="urn:microsoft.com/office/officeart/2018/2/layout/IconVerticalSolidList"/>
    <dgm:cxn modelId="{317DCFFE-CAD9-480E-B779-1A5FD518C55A}" type="presParOf" srcId="{D540AF7A-F4D6-4097-B87B-25A53EEEE142}" destId="{4E834834-F20F-4129-8826-2C15F86647EA}" srcOrd="0" destOrd="0" presId="urn:microsoft.com/office/officeart/2018/2/layout/IconVerticalSolidList"/>
    <dgm:cxn modelId="{442B49FB-BC46-4627-AFB5-8BDD07A957EF}" type="presParOf" srcId="{D540AF7A-F4D6-4097-B87B-25A53EEEE142}" destId="{9E462BC5-F72D-4316-B65A-A2784FAC9B38}" srcOrd="1" destOrd="0" presId="urn:microsoft.com/office/officeart/2018/2/layout/IconVerticalSolidList"/>
    <dgm:cxn modelId="{0E2B857C-ACAD-46DC-88DD-5F92EED975F9}" type="presParOf" srcId="{D540AF7A-F4D6-4097-B87B-25A53EEEE142}" destId="{4314190A-939F-4BEC-AF9E-E2DAC377D8DF}" srcOrd="2" destOrd="0" presId="urn:microsoft.com/office/officeart/2018/2/layout/IconVerticalSolidList"/>
    <dgm:cxn modelId="{F55D0397-F750-441C-B810-694068ADD21E}" type="presParOf" srcId="{D540AF7A-F4D6-4097-B87B-25A53EEEE142}" destId="{51A167B9-C975-4D7F-B0EC-C4297BD468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11632FD-69C4-4580-A552-3C7E8CFC4DE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6ED045-3DEA-4E10-9319-CB1B7B35587C}">
      <dgm:prSet/>
      <dgm:spPr/>
      <dgm:t>
        <a:bodyPr/>
        <a:lstStyle/>
        <a:p>
          <a:r>
            <a:rPr lang="en-US"/>
            <a:t>1. Navigate to the relevant community or collection where the document will be uploaded.</a:t>
          </a:r>
        </a:p>
      </dgm:t>
    </dgm:pt>
    <dgm:pt modelId="{7DD70389-1E2C-4E15-8A40-95D6017CDD28}" type="parTrans" cxnId="{648E8F2A-1C5C-4FA0-B85E-BCEE49F4CB71}">
      <dgm:prSet/>
      <dgm:spPr/>
      <dgm:t>
        <a:bodyPr/>
        <a:lstStyle/>
        <a:p>
          <a:endParaRPr lang="en-US"/>
        </a:p>
      </dgm:t>
    </dgm:pt>
    <dgm:pt modelId="{9B8E2068-600A-4DA2-BACB-F9351317F055}" type="sibTrans" cxnId="{648E8F2A-1C5C-4FA0-B85E-BCEE49F4CB71}">
      <dgm:prSet/>
      <dgm:spPr/>
      <dgm:t>
        <a:bodyPr/>
        <a:lstStyle/>
        <a:p>
          <a:endParaRPr lang="en-US"/>
        </a:p>
      </dgm:t>
    </dgm:pt>
    <dgm:pt modelId="{088A8BBC-57C0-4A8A-8F00-AFFE3A993960}">
      <dgm:prSet/>
      <dgm:spPr/>
      <dgm:t>
        <a:bodyPr/>
        <a:lstStyle/>
        <a:p>
          <a:r>
            <a:rPr lang="en-US"/>
            <a:t>Example: Community 'Politeknik Sultan Azlan Shah' → Collection 'Research Reports'.</a:t>
          </a:r>
        </a:p>
      </dgm:t>
    </dgm:pt>
    <dgm:pt modelId="{F77105E9-7D4A-433D-83E8-1BF91489F5BA}" type="parTrans" cxnId="{881B72BB-C397-4DA8-BE45-39284E211766}">
      <dgm:prSet/>
      <dgm:spPr/>
      <dgm:t>
        <a:bodyPr/>
        <a:lstStyle/>
        <a:p>
          <a:endParaRPr lang="en-US"/>
        </a:p>
      </dgm:t>
    </dgm:pt>
    <dgm:pt modelId="{44245BFE-8E87-419B-A298-B48141EF24A6}" type="sibTrans" cxnId="{881B72BB-C397-4DA8-BE45-39284E211766}">
      <dgm:prSet/>
      <dgm:spPr/>
      <dgm:t>
        <a:bodyPr/>
        <a:lstStyle/>
        <a:p>
          <a:endParaRPr lang="en-US"/>
        </a:p>
      </dgm:t>
    </dgm:pt>
    <dgm:pt modelId="{6077F437-2066-4563-9869-81C1FE474D6D}">
      <dgm:prSet/>
      <dgm:spPr/>
      <dgm:t>
        <a:bodyPr/>
        <a:lstStyle/>
        <a:p>
          <a:r>
            <a:rPr lang="en-US"/>
            <a:t>2. Click on the collection's name to open it.</a:t>
          </a:r>
        </a:p>
      </dgm:t>
    </dgm:pt>
    <dgm:pt modelId="{FBF3972C-E2C7-4314-9BA0-6A12F6E19F59}" type="parTrans" cxnId="{73F607C9-5E19-44BF-9CB0-F4398281B541}">
      <dgm:prSet/>
      <dgm:spPr/>
      <dgm:t>
        <a:bodyPr/>
        <a:lstStyle/>
        <a:p>
          <a:endParaRPr lang="en-US"/>
        </a:p>
      </dgm:t>
    </dgm:pt>
    <dgm:pt modelId="{A535289C-16AD-4594-A033-8B5FFC33EF41}" type="sibTrans" cxnId="{73F607C9-5E19-44BF-9CB0-F4398281B541}">
      <dgm:prSet/>
      <dgm:spPr/>
      <dgm:t>
        <a:bodyPr/>
        <a:lstStyle/>
        <a:p>
          <a:endParaRPr lang="en-US"/>
        </a:p>
      </dgm:t>
    </dgm:pt>
    <dgm:pt modelId="{0349BF88-173D-494F-922E-480905CE3AB6}" type="pres">
      <dgm:prSet presAssocID="{211632FD-69C4-4580-A552-3C7E8CFC4DEE}" presName="Name0" presStyleCnt="0">
        <dgm:presLayoutVars>
          <dgm:dir/>
          <dgm:animLvl val="lvl"/>
          <dgm:resizeHandles val="exact"/>
        </dgm:presLayoutVars>
      </dgm:prSet>
      <dgm:spPr/>
    </dgm:pt>
    <dgm:pt modelId="{9707937B-6CEA-4D4A-9EB4-EA1027B6007A}" type="pres">
      <dgm:prSet presAssocID="{6077F437-2066-4563-9869-81C1FE474D6D}" presName="boxAndChildren" presStyleCnt="0"/>
      <dgm:spPr/>
    </dgm:pt>
    <dgm:pt modelId="{CE9221D7-E7CA-BD4A-9865-BFFC773DE44B}" type="pres">
      <dgm:prSet presAssocID="{6077F437-2066-4563-9869-81C1FE474D6D}" presName="parentTextBox" presStyleLbl="node1" presStyleIdx="0" presStyleCnt="3"/>
      <dgm:spPr/>
    </dgm:pt>
    <dgm:pt modelId="{8EF41049-BDCB-4545-A366-6F4132F0C433}" type="pres">
      <dgm:prSet presAssocID="{44245BFE-8E87-419B-A298-B48141EF24A6}" presName="sp" presStyleCnt="0"/>
      <dgm:spPr/>
    </dgm:pt>
    <dgm:pt modelId="{CB5D8349-A50C-BB4F-94C8-A1EEF284B8FE}" type="pres">
      <dgm:prSet presAssocID="{088A8BBC-57C0-4A8A-8F00-AFFE3A993960}" presName="arrowAndChildren" presStyleCnt="0"/>
      <dgm:spPr/>
    </dgm:pt>
    <dgm:pt modelId="{5D111130-77EE-7543-BD56-308A18C5CDFC}" type="pres">
      <dgm:prSet presAssocID="{088A8BBC-57C0-4A8A-8F00-AFFE3A993960}" presName="parentTextArrow" presStyleLbl="node1" presStyleIdx="1" presStyleCnt="3"/>
      <dgm:spPr/>
    </dgm:pt>
    <dgm:pt modelId="{76379EC6-53A8-3F41-BDB6-923891123745}" type="pres">
      <dgm:prSet presAssocID="{9B8E2068-600A-4DA2-BACB-F9351317F055}" presName="sp" presStyleCnt="0"/>
      <dgm:spPr/>
    </dgm:pt>
    <dgm:pt modelId="{935DC48D-4B20-3D47-96FD-3BD62DED1923}" type="pres">
      <dgm:prSet presAssocID="{806ED045-3DEA-4E10-9319-CB1B7B35587C}" presName="arrowAndChildren" presStyleCnt="0"/>
      <dgm:spPr/>
    </dgm:pt>
    <dgm:pt modelId="{1FF618AA-87F9-BC46-B94D-280B54382B6D}" type="pres">
      <dgm:prSet presAssocID="{806ED045-3DEA-4E10-9319-CB1B7B35587C}" presName="parentTextArrow" presStyleLbl="node1" presStyleIdx="2" presStyleCnt="3"/>
      <dgm:spPr/>
    </dgm:pt>
  </dgm:ptLst>
  <dgm:cxnLst>
    <dgm:cxn modelId="{E7AA060C-400D-0449-B54A-57204C9C3535}" type="presOf" srcId="{806ED045-3DEA-4E10-9319-CB1B7B35587C}" destId="{1FF618AA-87F9-BC46-B94D-280B54382B6D}" srcOrd="0" destOrd="0" presId="urn:microsoft.com/office/officeart/2005/8/layout/process4"/>
    <dgm:cxn modelId="{F816FC15-7A70-F948-B9D3-B1C3519F2204}" type="presOf" srcId="{211632FD-69C4-4580-A552-3C7E8CFC4DEE}" destId="{0349BF88-173D-494F-922E-480905CE3AB6}" srcOrd="0" destOrd="0" presId="urn:microsoft.com/office/officeart/2005/8/layout/process4"/>
    <dgm:cxn modelId="{648E8F2A-1C5C-4FA0-B85E-BCEE49F4CB71}" srcId="{211632FD-69C4-4580-A552-3C7E8CFC4DEE}" destId="{806ED045-3DEA-4E10-9319-CB1B7B35587C}" srcOrd="0" destOrd="0" parTransId="{7DD70389-1E2C-4E15-8A40-95D6017CDD28}" sibTransId="{9B8E2068-600A-4DA2-BACB-F9351317F055}"/>
    <dgm:cxn modelId="{881B72BB-C397-4DA8-BE45-39284E211766}" srcId="{211632FD-69C4-4580-A552-3C7E8CFC4DEE}" destId="{088A8BBC-57C0-4A8A-8F00-AFFE3A993960}" srcOrd="1" destOrd="0" parTransId="{F77105E9-7D4A-433D-83E8-1BF91489F5BA}" sibTransId="{44245BFE-8E87-419B-A298-B48141EF24A6}"/>
    <dgm:cxn modelId="{73F607C9-5E19-44BF-9CB0-F4398281B541}" srcId="{211632FD-69C4-4580-A552-3C7E8CFC4DEE}" destId="{6077F437-2066-4563-9869-81C1FE474D6D}" srcOrd="2" destOrd="0" parTransId="{FBF3972C-E2C7-4314-9BA0-6A12F6E19F59}" sibTransId="{A535289C-16AD-4594-A033-8B5FFC33EF41}"/>
    <dgm:cxn modelId="{C99FE0D2-2A00-1A4C-9D50-001C1FCEF016}" type="presOf" srcId="{6077F437-2066-4563-9869-81C1FE474D6D}" destId="{CE9221D7-E7CA-BD4A-9865-BFFC773DE44B}" srcOrd="0" destOrd="0" presId="urn:microsoft.com/office/officeart/2005/8/layout/process4"/>
    <dgm:cxn modelId="{EBBAB4F7-83BF-0147-928B-9CC8D83BD2F6}" type="presOf" srcId="{088A8BBC-57C0-4A8A-8F00-AFFE3A993960}" destId="{5D111130-77EE-7543-BD56-308A18C5CDFC}" srcOrd="0" destOrd="0" presId="urn:microsoft.com/office/officeart/2005/8/layout/process4"/>
    <dgm:cxn modelId="{7D190630-C31B-EC41-A184-E397A9CFA179}" type="presParOf" srcId="{0349BF88-173D-494F-922E-480905CE3AB6}" destId="{9707937B-6CEA-4D4A-9EB4-EA1027B6007A}" srcOrd="0" destOrd="0" presId="urn:microsoft.com/office/officeart/2005/8/layout/process4"/>
    <dgm:cxn modelId="{BFB15489-2BCD-4F4A-A533-3F6A2D7F574E}" type="presParOf" srcId="{9707937B-6CEA-4D4A-9EB4-EA1027B6007A}" destId="{CE9221D7-E7CA-BD4A-9865-BFFC773DE44B}" srcOrd="0" destOrd="0" presId="urn:microsoft.com/office/officeart/2005/8/layout/process4"/>
    <dgm:cxn modelId="{13C91D82-9423-0D41-9087-A2C544760309}" type="presParOf" srcId="{0349BF88-173D-494F-922E-480905CE3AB6}" destId="{8EF41049-BDCB-4545-A366-6F4132F0C433}" srcOrd="1" destOrd="0" presId="urn:microsoft.com/office/officeart/2005/8/layout/process4"/>
    <dgm:cxn modelId="{2E0F068C-70F0-6E46-851F-8600414E4219}" type="presParOf" srcId="{0349BF88-173D-494F-922E-480905CE3AB6}" destId="{CB5D8349-A50C-BB4F-94C8-A1EEF284B8FE}" srcOrd="2" destOrd="0" presId="urn:microsoft.com/office/officeart/2005/8/layout/process4"/>
    <dgm:cxn modelId="{D837E58B-C4E7-D24B-B74E-BDDC5E368F9E}" type="presParOf" srcId="{CB5D8349-A50C-BB4F-94C8-A1EEF284B8FE}" destId="{5D111130-77EE-7543-BD56-308A18C5CDFC}" srcOrd="0" destOrd="0" presId="urn:microsoft.com/office/officeart/2005/8/layout/process4"/>
    <dgm:cxn modelId="{D14B5361-EDC0-BD41-B06D-3484E959F8D1}" type="presParOf" srcId="{0349BF88-173D-494F-922E-480905CE3AB6}" destId="{76379EC6-53A8-3F41-BDB6-923891123745}" srcOrd="3" destOrd="0" presId="urn:microsoft.com/office/officeart/2005/8/layout/process4"/>
    <dgm:cxn modelId="{B6D56465-12CB-9343-A267-20B238ED5EB8}" type="presParOf" srcId="{0349BF88-173D-494F-922E-480905CE3AB6}" destId="{935DC48D-4B20-3D47-96FD-3BD62DED1923}" srcOrd="4" destOrd="0" presId="urn:microsoft.com/office/officeart/2005/8/layout/process4"/>
    <dgm:cxn modelId="{9EAA3351-27F9-194A-A68D-7FA6920BBFEF}" type="presParOf" srcId="{935DC48D-4B20-3D47-96FD-3BD62DED1923}" destId="{1FF618AA-87F9-BC46-B94D-280B54382B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C83B18-50B7-425A-92E0-8B1632B9AA5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F29DC11-7181-42FC-A195-E0A2B815F3EB}">
      <dgm:prSet/>
      <dgm:spPr/>
      <dgm:t>
        <a:bodyPr/>
        <a:lstStyle/>
        <a:p>
          <a:r>
            <a:rPr lang="en-US"/>
            <a:t>1. Click the 'Submit New Item' or 'Add New Submission' button.</a:t>
          </a:r>
        </a:p>
      </dgm:t>
    </dgm:pt>
    <dgm:pt modelId="{FD798654-6979-40F3-887F-8F8BC0CAD139}" type="parTrans" cxnId="{A5BE6883-4CC6-4571-BF8D-FFE4F2DAD4C8}">
      <dgm:prSet/>
      <dgm:spPr/>
      <dgm:t>
        <a:bodyPr/>
        <a:lstStyle/>
        <a:p>
          <a:endParaRPr lang="en-US"/>
        </a:p>
      </dgm:t>
    </dgm:pt>
    <dgm:pt modelId="{8BB572AF-8629-464D-B39E-B164C1381371}" type="sibTrans" cxnId="{A5BE6883-4CC6-4571-BF8D-FFE4F2DAD4C8}">
      <dgm:prSet/>
      <dgm:spPr/>
      <dgm:t>
        <a:bodyPr/>
        <a:lstStyle/>
        <a:p>
          <a:endParaRPr lang="en-US"/>
        </a:p>
      </dgm:t>
    </dgm:pt>
    <dgm:pt modelId="{0509EEF0-BCBD-49E7-96E1-ED6937DB1E0A}">
      <dgm:prSet/>
      <dgm:spPr/>
      <dgm:t>
        <a:bodyPr/>
        <a:lstStyle/>
        <a:p>
          <a:r>
            <a:rPr lang="en-US"/>
            <a:t>2. You will be directed to the upload form.</a:t>
          </a:r>
        </a:p>
      </dgm:t>
    </dgm:pt>
    <dgm:pt modelId="{EB57BE25-7EE5-4AE8-A4EB-D29E8847A2A2}" type="parTrans" cxnId="{0921CAA8-EAA5-4321-897A-D6AB148B00FE}">
      <dgm:prSet/>
      <dgm:spPr/>
      <dgm:t>
        <a:bodyPr/>
        <a:lstStyle/>
        <a:p>
          <a:endParaRPr lang="en-US"/>
        </a:p>
      </dgm:t>
    </dgm:pt>
    <dgm:pt modelId="{33D7DD0E-A5C8-4330-8FDA-9C5877D47571}" type="sibTrans" cxnId="{0921CAA8-EAA5-4321-897A-D6AB148B00FE}">
      <dgm:prSet/>
      <dgm:spPr/>
      <dgm:t>
        <a:bodyPr/>
        <a:lstStyle/>
        <a:p>
          <a:endParaRPr lang="en-US"/>
        </a:p>
      </dgm:t>
    </dgm:pt>
    <dgm:pt modelId="{BE54DBDA-F71B-6640-9395-4AB4DE618AE9}" type="pres">
      <dgm:prSet presAssocID="{50C83B18-50B7-425A-92E0-8B1632B9AA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1A331C-2318-CE44-B3B3-8FE0F0686A28}" type="pres">
      <dgm:prSet presAssocID="{0F29DC11-7181-42FC-A195-E0A2B815F3EB}" presName="hierRoot1" presStyleCnt="0"/>
      <dgm:spPr/>
    </dgm:pt>
    <dgm:pt modelId="{3CC02C8F-20BC-A542-8023-CEE5FB96B55D}" type="pres">
      <dgm:prSet presAssocID="{0F29DC11-7181-42FC-A195-E0A2B815F3EB}" presName="composite" presStyleCnt="0"/>
      <dgm:spPr/>
    </dgm:pt>
    <dgm:pt modelId="{4EF2D297-FA1C-1842-9CEB-BC3B3676E7DA}" type="pres">
      <dgm:prSet presAssocID="{0F29DC11-7181-42FC-A195-E0A2B815F3EB}" presName="background" presStyleLbl="node0" presStyleIdx="0" presStyleCnt="2"/>
      <dgm:spPr/>
    </dgm:pt>
    <dgm:pt modelId="{30318EBB-A4A2-854F-90F7-BCE653CFC5F9}" type="pres">
      <dgm:prSet presAssocID="{0F29DC11-7181-42FC-A195-E0A2B815F3EB}" presName="text" presStyleLbl="fgAcc0" presStyleIdx="0" presStyleCnt="2">
        <dgm:presLayoutVars>
          <dgm:chPref val="3"/>
        </dgm:presLayoutVars>
      </dgm:prSet>
      <dgm:spPr/>
    </dgm:pt>
    <dgm:pt modelId="{03924287-D43B-6544-8AEA-1B997FCDB0AF}" type="pres">
      <dgm:prSet presAssocID="{0F29DC11-7181-42FC-A195-E0A2B815F3EB}" presName="hierChild2" presStyleCnt="0"/>
      <dgm:spPr/>
    </dgm:pt>
    <dgm:pt modelId="{7317B8AB-CD78-9B48-AD86-FAE254753FEB}" type="pres">
      <dgm:prSet presAssocID="{0509EEF0-BCBD-49E7-96E1-ED6937DB1E0A}" presName="hierRoot1" presStyleCnt="0"/>
      <dgm:spPr/>
    </dgm:pt>
    <dgm:pt modelId="{56AF1256-44E1-FC4E-ACF9-235D3DC9D205}" type="pres">
      <dgm:prSet presAssocID="{0509EEF0-BCBD-49E7-96E1-ED6937DB1E0A}" presName="composite" presStyleCnt="0"/>
      <dgm:spPr/>
    </dgm:pt>
    <dgm:pt modelId="{E78DFF7A-049A-9F49-90D1-364F2D208129}" type="pres">
      <dgm:prSet presAssocID="{0509EEF0-BCBD-49E7-96E1-ED6937DB1E0A}" presName="background" presStyleLbl="node0" presStyleIdx="1" presStyleCnt="2"/>
      <dgm:spPr/>
    </dgm:pt>
    <dgm:pt modelId="{794A669B-45D3-3645-ACC7-65F139E5C452}" type="pres">
      <dgm:prSet presAssocID="{0509EEF0-BCBD-49E7-96E1-ED6937DB1E0A}" presName="text" presStyleLbl="fgAcc0" presStyleIdx="1" presStyleCnt="2">
        <dgm:presLayoutVars>
          <dgm:chPref val="3"/>
        </dgm:presLayoutVars>
      </dgm:prSet>
      <dgm:spPr/>
    </dgm:pt>
    <dgm:pt modelId="{125BF0E6-E36B-E54C-9607-05151A46E937}" type="pres">
      <dgm:prSet presAssocID="{0509EEF0-BCBD-49E7-96E1-ED6937DB1E0A}" presName="hierChild2" presStyleCnt="0"/>
      <dgm:spPr/>
    </dgm:pt>
  </dgm:ptLst>
  <dgm:cxnLst>
    <dgm:cxn modelId="{2FCFB101-6CCE-7641-A0AE-85743893BAC1}" type="presOf" srcId="{0F29DC11-7181-42FC-A195-E0A2B815F3EB}" destId="{30318EBB-A4A2-854F-90F7-BCE653CFC5F9}" srcOrd="0" destOrd="0" presId="urn:microsoft.com/office/officeart/2005/8/layout/hierarchy1"/>
    <dgm:cxn modelId="{DFA95158-A142-4740-BF81-0AA2D8060F0B}" type="presOf" srcId="{0509EEF0-BCBD-49E7-96E1-ED6937DB1E0A}" destId="{794A669B-45D3-3645-ACC7-65F139E5C452}" srcOrd="0" destOrd="0" presId="urn:microsoft.com/office/officeart/2005/8/layout/hierarchy1"/>
    <dgm:cxn modelId="{A5BE6883-4CC6-4571-BF8D-FFE4F2DAD4C8}" srcId="{50C83B18-50B7-425A-92E0-8B1632B9AA56}" destId="{0F29DC11-7181-42FC-A195-E0A2B815F3EB}" srcOrd="0" destOrd="0" parTransId="{FD798654-6979-40F3-887F-8F8BC0CAD139}" sibTransId="{8BB572AF-8629-464D-B39E-B164C1381371}"/>
    <dgm:cxn modelId="{0921CAA8-EAA5-4321-897A-D6AB148B00FE}" srcId="{50C83B18-50B7-425A-92E0-8B1632B9AA56}" destId="{0509EEF0-BCBD-49E7-96E1-ED6937DB1E0A}" srcOrd="1" destOrd="0" parTransId="{EB57BE25-7EE5-4AE8-A4EB-D29E8847A2A2}" sibTransId="{33D7DD0E-A5C8-4330-8FDA-9C5877D47571}"/>
    <dgm:cxn modelId="{412F93EE-11CC-394F-94E9-DAF8FA6C456C}" type="presOf" srcId="{50C83B18-50B7-425A-92E0-8B1632B9AA56}" destId="{BE54DBDA-F71B-6640-9395-4AB4DE618AE9}" srcOrd="0" destOrd="0" presId="urn:microsoft.com/office/officeart/2005/8/layout/hierarchy1"/>
    <dgm:cxn modelId="{4B74C7E7-919A-EB47-B1C4-3EF386E4BD1D}" type="presParOf" srcId="{BE54DBDA-F71B-6640-9395-4AB4DE618AE9}" destId="{601A331C-2318-CE44-B3B3-8FE0F0686A28}" srcOrd="0" destOrd="0" presId="urn:microsoft.com/office/officeart/2005/8/layout/hierarchy1"/>
    <dgm:cxn modelId="{08BAA92D-8734-1747-8777-8A9303BDA482}" type="presParOf" srcId="{601A331C-2318-CE44-B3B3-8FE0F0686A28}" destId="{3CC02C8F-20BC-A542-8023-CEE5FB96B55D}" srcOrd="0" destOrd="0" presId="urn:microsoft.com/office/officeart/2005/8/layout/hierarchy1"/>
    <dgm:cxn modelId="{E625074D-823E-9848-8C4A-C69493D860E2}" type="presParOf" srcId="{3CC02C8F-20BC-A542-8023-CEE5FB96B55D}" destId="{4EF2D297-FA1C-1842-9CEB-BC3B3676E7DA}" srcOrd="0" destOrd="0" presId="urn:microsoft.com/office/officeart/2005/8/layout/hierarchy1"/>
    <dgm:cxn modelId="{5F62A5D1-25E7-BD4B-9B46-3321ACE64E65}" type="presParOf" srcId="{3CC02C8F-20BC-A542-8023-CEE5FB96B55D}" destId="{30318EBB-A4A2-854F-90F7-BCE653CFC5F9}" srcOrd="1" destOrd="0" presId="urn:microsoft.com/office/officeart/2005/8/layout/hierarchy1"/>
    <dgm:cxn modelId="{007E7312-4A33-C04D-951F-7E6A6E7F081C}" type="presParOf" srcId="{601A331C-2318-CE44-B3B3-8FE0F0686A28}" destId="{03924287-D43B-6544-8AEA-1B997FCDB0AF}" srcOrd="1" destOrd="0" presId="urn:microsoft.com/office/officeart/2005/8/layout/hierarchy1"/>
    <dgm:cxn modelId="{87AB9709-606A-1146-909E-529E77878E37}" type="presParOf" srcId="{BE54DBDA-F71B-6640-9395-4AB4DE618AE9}" destId="{7317B8AB-CD78-9B48-AD86-FAE254753FEB}" srcOrd="1" destOrd="0" presId="urn:microsoft.com/office/officeart/2005/8/layout/hierarchy1"/>
    <dgm:cxn modelId="{AD889CAC-1E7A-1A4D-BB51-2895101C2B4F}" type="presParOf" srcId="{7317B8AB-CD78-9B48-AD86-FAE254753FEB}" destId="{56AF1256-44E1-FC4E-ACF9-235D3DC9D205}" srcOrd="0" destOrd="0" presId="urn:microsoft.com/office/officeart/2005/8/layout/hierarchy1"/>
    <dgm:cxn modelId="{72A44D28-7172-2B45-8475-1D0F428031F4}" type="presParOf" srcId="{56AF1256-44E1-FC4E-ACF9-235D3DC9D205}" destId="{E78DFF7A-049A-9F49-90D1-364F2D208129}" srcOrd="0" destOrd="0" presId="urn:microsoft.com/office/officeart/2005/8/layout/hierarchy1"/>
    <dgm:cxn modelId="{06F740F3-4ABD-994D-8D69-008F68A4C831}" type="presParOf" srcId="{56AF1256-44E1-FC4E-ACF9-235D3DC9D205}" destId="{794A669B-45D3-3645-ACC7-65F139E5C452}" srcOrd="1" destOrd="0" presId="urn:microsoft.com/office/officeart/2005/8/layout/hierarchy1"/>
    <dgm:cxn modelId="{F6629DD6-87F2-0848-A290-836642F8B34F}" type="presParOf" srcId="{7317B8AB-CD78-9B48-AD86-FAE254753FEB}" destId="{125BF0E6-E36B-E54C-9607-05151A46E9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650B9-AA69-4CA6-9290-292C1FC09A8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0650B-9D62-49B9-B36E-18A2792F41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Community: Represents a major organizational unit like a faculty or research center.</a:t>
          </a:r>
        </a:p>
      </dgm:t>
    </dgm:pt>
    <dgm:pt modelId="{06732F4F-00C9-484A-B57D-34563A63C036}" type="parTrans" cxnId="{B588F864-3E7A-46F1-A965-9AE1FDA4AE54}">
      <dgm:prSet/>
      <dgm:spPr/>
      <dgm:t>
        <a:bodyPr/>
        <a:lstStyle/>
        <a:p>
          <a:endParaRPr lang="en-US"/>
        </a:p>
      </dgm:t>
    </dgm:pt>
    <dgm:pt modelId="{CDBF2A68-F120-4943-8D48-1DD0E0CE37AC}" type="sibTrans" cxnId="{B588F864-3E7A-46F1-A965-9AE1FDA4AE54}">
      <dgm:prSet/>
      <dgm:spPr/>
      <dgm:t>
        <a:bodyPr/>
        <a:lstStyle/>
        <a:p>
          <a:endParaRPr lang="en-US"/>
        </a:p>
      </dgm:t>
    </dgm:pt>
    <dgm:pt modelId="{77BFE696-BA44-4281-9FF0-9A99AC827E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Sub-Community: Smaller units within a community, such as departments.</a:t>
          </a:r>
        </a:p>
      </dgm:t>
    </dgm:pt>
    <dgm:pt modelId="{4AA9C6BF-67E0-45C3-8541-39D8204C104D}" type="parTrans" cxnId="{05A91E57-720D-463A-9ED7-CE493AB899E0}">
      <dgm:prSet/>
      <dgm:spPr/>
      <dgm:t>
        <a:bodyPr/>
        <a:lstStyle/>
        <a:p>
          <a:endParaRPr lang="en-US"/>
        </a:p>
      </dgm:t>
    </dgm:pt>
    <dgm:pt modelId="{45D65540-15C3-4780-8A05-18553B7F3076}" type="sibTrans" cxnId="{05A91E57-720D-463A-9ED7-CE493AB899E0}">
      <dgm:prSet/>
      <dgm:spPr/>
      <dgm:t>
        <a:bodyPr/>
        <a:lstStyle/>
        <a:p>
          <a:endParaRPr lang="en-US"/>
        </a:p>
      </dgm:t>
    </dgm:pt>
    <dgm:pt modelId="{F1A7D777-F5B9-42ED-847E-15E0AA6244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Collection: A group of related items like theses or journal articles.</a:t>
          </a:r>
        </a:p>
      </dgm:t>
    </dgm:pt>
    <dgm:pt modelId="{2643D9F9-5C46-4A62-8F00-AA22654B5B0B}" type="parTrans" cxnId="{291A00F3-D387-4671-BC4C-4D2916419AF7}">
      <dgm:prSet/>
      <dgm:spPr/>
      <dgm:t>
        <a:bodyPr/>
        <a:lstStyle/>
        <a:p>
          <a:endParaRPr lang="en-US"/>
        </a:p>
      </dgm:t>
    </dgm:pt>
    <dgm:pt modelId="{1E6C86F1-6758-42D2-B266-8B828B64E3BE}" type="sibTrans" cxnId="{291A00F3-D387-4671-BC4C-4D2916419AF7}">
      <dgm:prSet/>
      <dgm:spPr/>
      <dgm:t>
        <a:bodyPr/>
        <a:lstStyle/>
        <a:p>
          <a:endParaRPr lang="en-US"/>
        </a:p>
      </dgm:t>
    </dgm:pt>
    <dgm:pt modelId="{2B3EF2B2-5EA3-4D84-8FAF-F15382D4FB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Item: The smallest unit, representing individual digital objects.</a:t>
          </a:r>
        </a:p>
      </dgm:t>
    </dgm:pt>
    <dgm:pt modelId="{AA8E0792-120E-4209-950A-B70653E991AA}" type="parTrans" cxnId="{27000530-08CA-479D-B0CD-67765F73D2AC}">
      <dgm:prSet/>
      <dgm:spPr/>
      <dgm:t>
        <a:bodyPr/>
        <a:lstStyle/>
        <a:p>
          <a:endParaRPr lang="en-US"/>
        </a:p>
      </dgm:t>
    </dgm:pt>
    <dgm:pt modelId="{820DADF8-440C-4414-BDC3-D905CF10EE98}" type="sibTrans" cxnId="{27000530-08CA-479D-B0CD-67765F73D2AC}">
      <dgm:prSet/>
      <dgm:spPr/>
      <dgm:t>
        <a:bodyPr/>
        <a:lstStyle/>
        <a:p>
          <a:endParaRPr lang="en-US"/>
        </a:p>
      </dgm:t>
    </dgm:pt>
    <dgm:pt modelId="{0126229E-4672-47C4-84D7-053A9D38C2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Bitstream: The actual file associated with an item.</a:t>
          </a:r>
        </a:p>
      </dgm:t>
    </dgm:pt>
    <dgm:pt modelId="{E7487D5C-7B80-43F7-8A20-E9CC01AE6EDA}" type="parTrans" cxnId="{603F99EA-7F8E-417E-B994-C042037AE591}">
      <dgm:prSet/>
      <dgm:spPr/>
      <dgm:t>
        <a:bodyPr/>
        <a:lstStyle/>
        <a:p>
          <a:endParaRPr lang="en-US"/>
        </a:p>
      </dgm:t>
    </dgm:pt>
    <dgm:pt modelId="{9CB69CFF-5D52-4BCC-A835-17E5D2A897BB}" type="sibTrans" cxnId="{603F99EA-7F8E-417E-B994-C042037AE591}">
      <dgm:prSet/>
      <dgm:spPr/>
      <dgm:t>
        <a:bodyPr/>
        <a:lstStyle/>
        <a:p>
          <a:endParaRPr lang="en-US"/>
        </a:p>
      </dgm:t>
    </dgm:pt>
    <dgm:pt modelId="{3335D02E-B679-4542-AE6B-761E9C645254}" type="pres">
      <dgm:prSet presAssocID="{254650B9-AA69-4CA6-9290-292C1FC09A8F}" presName="root" presStyleCnt="0">
        <dgm:presLayoutVars>
          <dgm:dir/>
          <dgm:resizeHandles val="exact"/>
        </dgm:presLayoutVars>
      </dgm:prSet>
      <dgm:spPr/>
    </dgm:pt>
    <dgm:pt modelId="{F20FCD5B-B011-4A93-B060-6A9069C1ED67}" type="pres">
      <dgm:prSet presAssocID="{14E0650B-9D62-49B9-B36E-18A2792F41AE}" presName="compNode" presStyleCnt="0"/>
      <dgm:spPr/>
    </dgm:pt>
    <dgm:pt modelId="{82D4BA63-8B02-450C-913B-FFC1909465E9}" type="pres">
      <dgm:prSet presAssocID="{14E0650B-9D62-49B9-B36E-18A2792F41AE}" presName="bgRect" presStyleLbl="bgShp" presStyleIdx="0" presStyleCnt="5"/>
      <dgm:spPr/>
    </dgm:pt>
    <dgm:pt modelId="{AF380120-EE78-4AD3-8BCC-474E23C340BB}" type="pres">
      <dgm:prSet presAssocID="{14E0650B-9D62-49B9-B36E-18A2792F41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54F0FBE-4BC1-4A64-93DE-3B5DB19478F3}" type="pres">
      <dgm:prSet presAssocID="{14E0650B-9D62-49B9-B36E-18A2792F41AE}" presName="spaceRect" presStyleCnt="0"/>
      <dgm:spPr/>
    </dgm:pt>
    <dgm:pt modelId="{FDCF5076-DAF9-4639-818C-5A6E1E5CC246}" type="pres">
      <dgm:prSet presAssocID="{14E0650B-9D62-49B9-B36E-18A2792F41AE}" presName="parTx" presStyleLbl="revTx" presStyleIdx="0" presStyleCnt="5">
        <dgm:presLayoutVars>
          <dgm:chMax val="0"/>
          <dgm:chPref val="0"/>
        </dgm:presLayoutVars>
      </dgm:prSet>
      <dgm:spPr/>
    </dgm:pt>
    <dgm:pt modelId="{26B4C725-7497-4D2E-9F6D-7D7933BD5883}" type="pres">
      <dgm:prSet presAssocID="{CDBF2A68-F120-4943-8D48-1DD0E0CE37AC}" presName="sibTrans" presStyleCnt="0"/>
      <dgm:spPr/>
    </dgm:pt>
    <dgm:pt modelId="{D9FF778F-2F13-4496-9208-D4B9B3BFC1B9}" type="pres">
      <dgm:prSet presAssocID="{77BFE696-BA44-4281-9FF0-9A99AC827ED1}" presName="compNode" presStyleCnt="0"/>
      <dgm:spPr/>
    </dgm:pt>
    <dgm:pt modelId="{B7316D0B-3DC5-48CB-8D48-6973291C0319}" type="pres">
      <dgm:prSet presAssocID="{77BFE696-BA44-4281-9FF0-9A99AC827ED1}" presName="bgRect" presStyleLbl="bgShp" presStyleIdx="1" presStyleCnt="5"/>
      <dgm:spPr/>
    </dgm:pt>
    <dgm:pt modelId="{C951D786-4AEB-4B91-BDE3-2E905ABC0F66}" type="pres">
      <dgm:prSet presAssocID="{77BFE696-BA44-4281-9FF0-9A99AC827ED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9A221F4-6776-4A49-B821-D213EA56E12F}" type="pres">
      <dgm:prSet presAssocID="{77BFE696-BA44-4281-9FF0-9A99AC827ED1}" presName="spaceRect" presStyleCnt="0"/>
      <dgm:spPr/>
    </dgm:pt>
    <dgm:pt modelId="{0EEFACBF-0ACF-4D3D-9ACD-E07C63CBFD5F}" type="pres">
      <dgm:prSet presAssocID="{77BFE696-BA44-4281-9FF0-9A99AC827ED1}" presName="parTx" presStyleLbl="revTx" presStyleIdx="1" presStyleCnt="5">
        <dgm:presLayoutVars>
          <dgm:chMax val="0"/>
          <dgm:chPref val="0"/>
        </dgm:presLayoutVars>
      </dgm:prSet>
      <dgm:spPr/>
    </dgm:pt>
    <dgm:pt modelId="{D276A998-35C7-4EDC-96F1-67DE3FD2186B}" type="pres">
      <dgm:prSet presAssocID="{45D65540-15C3-4780-8A05-18553B7F3076}" presName="sibTrans" presStyleCnt="0"/>
      <dgm:spPr/>
    </dgm:pt>
    <dgm:pt modelId="{BAAF071C-38AC-4925-A7CC-1556179CDA44}" type="pres">
      <dgm:prSet presAssocID="{F1A7D777-F5B9-42ED-847E-15E0AA62446C}" presName="compNode" presStyleCnt="0"/>
      <dgm:spPr/>
    </dgm:pt>
    <dgm:pt modelId="{85F8B8BA-A9B8-460A-937E-67052B50DBB1}" type="pres">
      <dgm:prSet presAssocID="{F1A7D777-F5B9-42ED-847E-15E0AA62446C}" presName="bgRect" presStyleLbl="bgShp" presStyleIdx="2" presStyleCnt="5"/>
      <dgm:spPr/>
    </dgm:pt>
    <dgm:pt modelId="{E6EE2617-3AFA-478E-AA24-F0261316AC6B}" type="pres">
      <dgm:prSet presAssocID="{F1A7D777-F5B9-42ED-847E-15E0AA62446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391FC94-9FA6-4F66-B7D9-F7503E33CA3A}" type="pres">
      <dgm:prSet presAssocID="{F1A7D777-F5B9-42ED-847E-15E0AA62446C}" presName="spaceRect" presStyleCnt="0"/>
      <dgm:spPr/>
    </dgm:pt>
    <dgm:pt modelId="{A211C5F3-4D73-40F6-9F91-643F52D2A1D3}" type="pres">
      <dgm:prSet presAssocID="{F1A7D777-F5B9-42ED-847E-15E0AA62446C}" presName="parTx" presStyleLbl="revTx" presStyleIdx="2" presStyleCnt="5">
        <dgm:presLayoutVars>
          <dgm:chMax val="0"/>
          <dgm:chPref val="0"/>
        </dgm:presLayoutVars>
      </dgm:prSet>
      <dgm:spPr/>
    </dgm:pt>
    <dgm:pt modelId="{76ED6C08-801B-42F0-9DC4-D42B26A1EAFA}" type="pres">
      <dgm:prSet presAssocID="{1E6C86F1-6758-42D2-B266-8B828B64E3BE}" presName="sibTrans" presStyleCnt="0"/>
      <dgm:spPr/>
    </dgm:pt>
    <dgm:pt modelId="{5F7F4E1C-C2F6-4837-924B-E3ECFBB54492}" type="pres">
      <dgm:prSet presAssocID="{2B3EF2B2-5EA3-4D84-8FAF-F15382D4FB9A}" presName="compNode" presStyleCnt="0"/>
      <dgm:spPr/>
    </dgm:pt>
    <dgm:pt modelId="{AE6BACB0-B484-414F-B992-3D379E9FEFE2}" type="pres">
      <dgm:prSet presAssocID="{2B3EF2B2-5EA3-4D84-8FAF-F15382D4FB9A}" presName="bgRect" presStyleLbl="bgShp" presStyleIdx="3" presStyleCnt="5"/>
      <dgm:spPr/>
    </dgm:pt>
    <dgm:pt modelId="{48054B2C-A0D7-4BB6-9326-5F2BC525071E}" type="pres">
      <dgm:prSet presAssocID="{2B3EF2B2-5EA3-4D84-8FAF-F15382D4FB9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DC12B6FF-7CD7-4751-9FFF-8A6A5469550A}" type="pres">
      <dgm:prSet presAssocID="{2B3EF2B2-5EA3-4D84-8FAF-F15382D4FB9A}" presName="spaceRect" presStyleCnt="0"/>
      <dgm:spPr/>
    </dgm:pt>
    <dgm:pt modelId="{F0A359D3-9FC5-4A2F-9E3B-2535419B8D96}" type="pres">
      <dgm:prSet presAssocID="{2B3EF2B2-5EA3-4D84-8FAF-F15382D4FB9A}" presName="parTx" presStyleLbl="revTx" presStyleIdx="3" presStyleCnt="5">
        <dgm:presLayoutVars>
          <dgm:chMax val="0"/>
          <dgm:chPref val="0"/>
        </dgm:presLayoutVars>
      </dgm:prSet>
      <dgm:spPr/>
    </dgm:pt>
    <dgm:pt modelId="{DAD2C4EC-E3AA-4873-A983-82EE6412E7C6}" type="pres">
      <dgm:prSet presAssocID="{820DADF8-440C-4414-BDC3-D905CF10EE98}" presName="sibTrans" presStyleCnt="0"/>
      <dgm:spPr/>
    </dgm:pt>
    <dgm:pt modelId="{38944C1E-4DAC-4D66-B3BC-416C69369AE9}" type="pres">
      <dgm:prSet presAssocID="{0126229E-4672-47C4-84D7-053A9D38C2FE}" presName="compNode" presStyleCnt="0"/>
      <dgm:spPr/>
    </dgm:pt>
    <dgm:pt modelId="{40AFDFAB-ADAC-4B56-88F9-B647C9758BAA}" type="pres">
      <dgm:prSet presAssocID="{0126229E-4672-47C4-84D7-053A9D38C2FE}" presName="bgRect" presStyleLbl="bgShp" presStyleIdx="4" presStyleCnt="5"/>
      <dgm:spPr/>
    </dgm:pt>
    <dgm:pt modelId="{585B7B06-E357-41C3-A8EA-1DDACB05A635}" type="pres">
      <dgm:prSet presAssocID="{0126229E-4672-47C4-84D7-053A9D38C2F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4E7CB990-3B4B-43C3-B627-E1B308002F9E}" type="pres">
      <dgm:prSet presAssocID="{0126229E-4672-47C4-84D7-053A9D38C2FE}" presName="spaceRect" presStyleCnt="0"/>
      <dgm:spPr/>
    </dgm:pt>
    <dgm:pt modelId="{9B61D2AF-801C-4BCD-9BCF-046D66CC4BE8}" type="pres">
      <dgm:prSet presAssocID="{0126229E-4672-47C4-84D7-053A9D38C2F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07B9F00-4275-471E-A355-AE1CD4B5EB35}" type="presOf" srcId="{0126229E-4672-47C4-84D7-053A9D38C2FE}" destId="{9B61D2AF-801C-4BCD-9BCF-046D66CC4BE8}" srcOrd="0" destOrd="0" presId="urn:microsoft.com/office/officeart/2018/2/layout/IconVerticalSolidList"/>
    <dgm:cxn modelId="{42301B06-12E1-4C1A-832C-55588680BEC4}" type="presOf" srcId="{254650B9-AA69-4CA6-9290-292C1FC09A8F}" destId="{3335D02E-B679-4542-AE6B-761E9C645254}" srcOrd="0" destOrd="0" presId="urn:microsoft.com/office/officeart/2018/2/layout/IconVerticalSolidList"/>
    <dgm:cxn modelId="{27000530-08CA-479D-B0CD-67765F73D2AC}" srcId="{254650B9-AA69-4CA6-9290-292C1FC09A8F}" destId="{2B3EF2B2-5EA3-4D84-8FAF-F15382D4FB9A}" srcOrd="3" destOrd="0" parTransId="{AA8E0792-120E-4209-950A-B70653E991AA}" sibTransId="{820DADF8-440C-4414-BDC3-D905CF10EE98}"/>
    <dgm:cxn modelId="{84C6383B-6BB8-428A-83E1-4AF4A640256D}" type="presOf" srcId="{77BFE696-BA44-4281-9FF0-9A99AC827ED1}" destId="{0EEFACBF-0ACF-4D3D-9ACD-E07C63CBFD5F}" srcOrd="0" destOrd="0" presId="urn:microsoft.com/office/officeart/2018/2/layout/IconVerticalSolidList"/>
    <dgm:cxn modelId="{05A91E57-720D-463A-9ED7-CE493AB899E0}" srcId="{254650B9-AA69-4CA6-9290-292C1FC09A8F}" destId="{77BFE696-BA44-4281-9FF0-9A99AC827ED1}" srcOrd="1" destOrd="0" parTransId="{4AA9C6BF-67E0-45C3-8541-39D8204C104D}" sibTransId="{45D65540-15C3-4780-8A05-18553B7F3076}"/>
    <dgm:cxn modelId="{B588F864-3E7A-46F1-A965-9AE1FDA4AE54}" srcId="{254650B9-AA69-4CA6-9290-292C1FC09A8F}" destId="{14E0650B-9D62-49B9-B36E-18A2792F41AE}" srcOrd="0" destOrd="0" parTransId="{06732F4F-00C9-484A-B57D-34563A63C036}" sibTransId="{CDBF2A68-F120-4943-8D48-1DD0E0CE37AC}"/>
    <dgm:cxn modelId="{8F082A79-CBAA-4D0B-8E3A-A12BBF723E92}" type="presOf" srcId="{2B3EF2B2-5EA3-4D84-8FAF-F15382D4FB9A}" destId="{F0A359D3-9FC5-4A2F-9E3B-2535419B8D96}" srcOrd="0" destOrd="0" presId="urn:microsoft.com/office/officeart/2018/2/layout/IconVerticalSolidList"/>
    <dgm:cxn modelId="{92EA137A-216D-4034-981A-1E7961897F6F}" type="presOf" srcId="{14E0650B-9D62-49B9-B36E-18A2792F41AE}" destId="{FDCF5076-DAF9-4639-818C-5A6E1E5CC246}" srcOrd="0" destOrd="0" presId="urn:microsoft.com/office/officeart/2018/2/layout/IconVerticalSolidList"/>
    <dgm:cxn modelId="{1750ACE9-712F-44FE-8B48-E688636B34E2}" type="presOf" srcId="{F1A7D777-F5B9-42ED-847E-15E0AA62446C}" destId="{A211C5F3-4D73-40F6-9F91-643F52D2A1D3}" srcOrd="0" destOrd="0" presId="urn:microsoft.com/office/officeart/2018/2/layout/IconVerticalSolidList"/>
    <dgm:cxn modelId="{603F99EA-7F8E-417E-B994-C042037AE591}" srcId="{254650B9-AA69-4CA6-9290-292C1FC09A8F}" destId="{0126229E-4672-47C4-84D7-053A9D38C2FE}" srcOrd="4" destOrd="0" parTransId="{E7487D5C-7B80-43F7-8A20-E9CC01AE6EDA}" sibTransId="{9CB69CFF-5D52-4BCC-A835-17E5D2A897BB}"/>
    <dgm:cxn modelId="{291A00F3-D387-4671-BC4C-4D2916419AF7}" srcId="{254650B9-AA69-4CA6-9290-292C1FC09A8F}" destId="{F1A7D777-F5B9-42ED-847E-15E0AA62446C}" srcOrd="2" destOrd="0" parTransId="{2643D9F9-5C46-4A62-8F00-AA22654B5B0B}" sibTransId="{1E6C86F1-6758-42D2-B266-8B828B64E3BE}"/>
    <dgm:cxn modelId="{31203E13-096A-40D4-AEE8-79AF05680FFE}" type="presParOf" srcId="{3335D02E-B679-4542-AE6B-761E9C645254}" destId="{F20FCD5B-B011-4A93-B060-6A9069C1ED67}" srcOrd="0" destOrd="0" presId="urn:microsoft.com/office/officeart/2018/2/layout/IconVerticalSolidList"/>
    <dgm:cxn modelId="{E2B0B1A4-0C68-4A44-8F6E-77E8682970B7}" type="presParOf" srcId="{F20FCD5B-B011-4A93-B060-6A9069C1ED67}" destId="{82D4BA63-8B02-450C-913B-FFC1909465E9}" srcOrd="0" destOrd="0" presId="urn:microsoft.com/office/officeart/2018/2/layout/IconVerticalSolidList"/>
    <dgm:cxn modelId="{99A97CA4-5566-4D78-9920-3760EBEF0808}" type="presParOf" srcId="{F20FCD5B-B011-4A93-B060-6A9069C1ED67}" destId="{AF380120-EE78-4AD3-8BCC-474E23C340BB}" srcOrd="1" destOrd="0" presId="urn:microsoft.com/office/officeart/2018/2/layout/IconVerticalSolidList"/>
    <dgm:cxn modelId="{B26EE051-D42F-4F30-BC56-205BC7E64D02}" type="presParOf" srcId="{F20FCD5B-B011-4A93-B060-6A9069C1ED67}" destId="{F54F0FBE-4BC1-4A64-93DE-3B5DB19478F3}" srcOrd="2" destOrd="0" presId="urn:microsoft.com/office/officeart/2018/2/layout/IconVerticalSolidList"/>
    <dgm:cxn modelId="{32E41A96-BBE7-4FC0-B39F-21DDF0965C89}" type="presParOf" srcId="{F20FCD5B-B011-4A93-B060-6A9069C1ED67}" destId="{FDCF5076-DAF9-4639-818C-5A6E1E5CC246}" srcOrd="3" destOrd="0" presId="urn:microsoft.com/office/officeart/2018/2/layout/IconVerticalSolidList"/>
    <dgm:cxn modelId="{F674DCFE-FD9A-4315-A339-99AEED007E34}" type="presParOf" srcId="{3335D02E-B679-4542-AE6B-761E9C645254}" destId="{26B4C725-7497-4D2E-9F6D-7D7933BD5883}" srcOrd="1" destOrd="0" presId="urn:microsoft.com/office/officeart/2018/2/layout/IconVerticalSolidList"/>
    <dgm:cxn modelId="{9E57450B-1D82-4257-B2A9-6B80C4DCBF96}" type="presParOf" srcId="{3335D02E-B679-4542-AE6B-761E9C645254}" destId="{D9FF778F-2F13-4496-9208-D4B9B3BFC1B9}" srcOrd="2" destOrd="0" presId="urn:microsoft.com/office/officeart/2018/2/layout/IconVerticalSolidList"/>
    <dgm:cxn modelId="{BC203285-D428-4258-A845-9DB92DAAC537}" type="presParOf" srcId="{D9FF778F-2F13-4496-9208-D4B9B3BFC1B9}" destId="{B7316D0B-3DC5-48CB-8D48-6973291C0319}" srcOrd="0" destOrd="0" presId="urn:microsoft.com/office/officeart/2018/2/layout/IconVerticalSolidList"/>
    <dgm:cxn modelId="{2C8D4A8E-A0E1-48A0-AE8C-74B30B9F0320}" type="presParOf" srcId="{D9FF778F-2F13-4496-9208-D4B9B3BFC1B9}" destId="{C951D786-4AEB-4B91-BDE3-2E905ABC0F66}" srcOrd="1" destOrd="0" presId="urn:microsoft.com/office/officeart/2018/2/layout/IconVerticalSolidList"/>
    <dgm:cxn modelId="{3B1C7063-11BA-4504-A919-18175331D567}" type="presParOf" srcId="{D9FF778F-2F13-4496-9208-D4B9B3BFC1B9}" destId="{49A221F4-6776-4A49-B821-D213EA56E12F}" srcOrd="2" destOrd="0" presId="urn:microsoft.com/office/officeart/2018/2/layout/IconVerticalSolidList"/>
    <dgm:cxn modelId="{6D3C5EE2-6305-49D3-890F-080AD29A08E2}" type="presParOf" srcId="{D9FF778F-2F13-4496-9208-D4B9B3BFC1B9}" destId="{0EEFACBF-0ACF-4D3D-9ACD-E07C63CBFD5F}" srcOrd="3" destOrd="0" presId="urn:microsoft.com/office/officeart/2018/2/layout/IconVerticalSolidList"/>
    <dgm:cxn modelId="{FA6DC031-AAE5-40D1-9AA4-9D0489482092}" type="presParOf" srcId="{3335D02E-B679-4542-AE6B-761E9C645254}" destId="{D276A998-35C7-4EDC-96F1-67DE3FD2186B}" srcOrd="3" destOrd="0" presId="urn:microsoft.com/office/officeart/2018/2/layout/IconVerticalSolidList"/>
    <dgm:cxn modelId="{00CA7AA4-6B91-483C-A983-D4CEB5A1CFDC}" type="presParOf" srcId="{3335D02E-B679-4542-AE6B-761E9C645254}" destId="{BAAF071C-38AC-4925-A7CC-1556179CDA44}" srcOrd="4" destOrd="0" presId="urn:microsoft.com/office/officeart/2018/2/layout/IconVerticalSolidList"/>
    <dgm:cxn modelId="{1F69A63B-47EA-4D31-9087-8F0D917A7768}" type="presParOf" srcId="{BAAF071C-38AC-4925-A7CC-1556179CDA44}" destId="{85F8B8BA-A9B8-460A-937E-67052B50DBB1}" srcOrd="0" destOrd="0" presId="urn:microsoft.com/office/officeart/2018/2/layout/IconVerticalSolidList"/>
    <dgm:cxn modelId="{2D95A1F7-8747-49CE-994E-B83A848AA4D1}" type="presParOf" srcId="{BAAF071C-38AC-4925-A7CC-1556179CDA44}" destId="{E6EE2617-3AFA-478E-AA24-F0261316AC6B}" srcOrd="1" destOrd="0" presId="urn:microsoft.com/office/officeart/2018/2/layout/IconVerticalSolidList"/>
    <dgm:cxn modelId="{2CACF090-48BB-42BF-98DA-BC8DFFFA0EF3}" type="presParOf" srcId="{BAAF071C-38AC-4925-A7CC-1556179CDA44}" destId="{D391FC94-9FA6-4F66-B7D9-F7503E33CA3A}" srcOrd="2" destOrd="0" presId="urn:microsoft.com/office/officeart/2018/2/layout/IconVerticalSolidList"/>
    <dgm:cxn modelId="{715C0104-4934-40C9-9078-F2CF1C460FF8}" type="presParOf" srcId="{BAAF071C-38AC-4925-A7CC-1556179CDA44}" destId="{A211C5F3-4D73-40F6-9F91-643F52D2A1D3}" srcOrd="3" destOrd="0" presId="urn:microsoft.com/office/officeart/2018/2/layout/IconVerticalSolidList"/>
    <dgm:cxn modelId="{B657C9F5-37F4-43AD-921B-3C03E4E2429D}" type="presParOf" srcId="{3335D02E-B679-4542-AE6B-761E9C645254}" destId="{76ED6C08-801B-42F0-9DC4-D42B26A1EAFA}" srcOrd="5" destOrd="0" presId="urn:microsoft.com/office/officeart/2018/2/layout/IconVerticalSolidList"/>
    <dgm:cxn modelId="{1DA89A18-37B4-4A4F-B505-9F6A7302DA49}" type="presParOf" srcId="{3335D02E-B679-4542-AE6B-761E9C645254}" destId="{5F7F4E1C-C2F6-4837-924B-E3ECFBB54492}" srcOrd="6" destOrd="0" presId="urn:microsoft.com/office/officeart/2018/2/layout/IconVerticalSolidList"/>
    <dgm:cxn modelId="{90C756DF-12B3-480C-9513-CFCC5F6EE6BD}" type="presParOf" srcId="{5F7F4E1C-C2F6-4837-924B-E3ECFBB54492}" destId="{AE6BACB0-B484-414F-B992-3D379E9FEFE2}" srcOrd="0" destOrd="0" presId="urn:microsoft.com/office/officeart/2018/2/layout/IconVerticalSolidList"/>
    <dgm:cxn modelId="{5676EE60-9FB9-4AC9-9A41-B6CB5D9E2502}" type="presParOf" srcId="{5F7F4E1C-C2F6-4837-924B-E3ECFBB54492}" destId="{48054B2C-A0D7-4BB6-9326-5F2BC525071E}" srcOrd="1" destOrd="0" presId="urn:microsoft.com/office/officeart/2018/2/layout/IconVerticalSolidList"/>
    <dgm:cxn modelId="{9A09DBE3-7512-473D-A883-025F78EE33D0}" type="presParOf" srcId="{5F7F4E1C-C2F6-4837-924B-E3ECFBB54492}" destId="{DC12B6FF-7CD7-4751-9FFF-8A6A5469550A}" srcOrd="2" destOrd="0" presId="urn:microsoft.com/office/officeart/2018/2/layout/IconVerticalSolidList"/>
    <dgm:cxn modelId="{225E659A-2E2E-4C23-A700-B0B0AEBA5D77}" type="presParOf" srcId="{5F7F4E1C-C2F6-4837-924B-E3ECFBB54492}" destId="{F0A359D3-9FC5-4A2F-9E3B-2535419B8D96}" srcOrd="3" destOrd="0" presId="urn:microsoft.com/office/officeart/2018/2/layout/IconVerticalSolidList"/>
    <dgm:cxn modelId="{90E0B994-1874-425D-B672-002A0F26E157}" type="presParOf" srcId="{3335D02E-B679-4542-AE6B-761E9C645254}" destId="{DAD2C4EC-E3AA-4873-A983-82EE6412E7C6}" srcOrd="7" destOrd="0" presId="urn:microsoft.com/office/officeart/2018/2/layout/IconVerticalSolidList"/>
    <dgm:cxn modelId="{A7522D5C-D38D-402A-ABF6-23881C3472B4}" type="presParOf" srcId="{3335D02E-B679-4542-AE6B-761E9C645254}" destId="{38944C1E-4DAC-4D66-B3BC-416C69369AE9}" srcOrd="8" destOrd="0" presId="urn:microsoft.com/office/officeart/2018/2/layout/IconVerticalSolidList"/>
    <dgm:cxn modelId="{951F070C-5C13-46F6-9E67-F4D038FD55CA}" type="presParOf" srcId="{38944C1E-4DAC-4D66-B3BC-416C69369AE9}" destId="{40AFDFAB-ADAC-4B56-88F9-B647C9758BAA}" srcOrd="0" destOrd="0" presId="urn:microsoft.com/office/officeart/2018/2/layout/IconVerticalSolidList"/>
    <dgm:cxn modelId="{DC17790F-2CB5-4629-B756-651AD8EAC4A8}" type="presParOf" srcId="{38944C1E-4DAC-4D66-B3BC-416C69369AE9}" destId="{585B7B06-E357-41C3-A8EA-1DDACB05A635}" srcOrd="1" destOrd="0" presId="urn:microsoft.com/office/officeart/2018/2/layout/IconVerticalSolidList"/>
    <dgm:cxn modelId="{678BF901-EE81-4CF6-8D66-C920447FD3A0}" type="presParOf" srcId="{38944C1E-4DAC-4D66-B3BC-416C69369AE9}" destId="{4E7CB990-3B4B-43C3-B627-E1B308002F9E}" srcOrd="2" destOrd="0" presId="urn:microsoft.com/office/officeart/2018/2/layout/IconVerticalSolidList"/>
    <dgm:cxn modelId="{F25699ED-7782-4EE7-920D-FA4FA27360E0}" type="presParOf" srcId="{38944C1E-4DAC-4D66-B3BC-416C69369AE9}" destId="{9B61D2AF-801C-4BCD-9BCF-046D66CC4B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D1FD76F-5D65-4A37-8CE1-4268C198279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49AEEF-2901-4312-A128-2F39F19FAABF}">
      <dgm:prSet/>
      <dgm:spPr/>
      <dgm:t>
        <a:bodyPr/>
        <a:lstStyle/>
        <a:p>
          <a:r>
            <a:rPr lang="en-US"/>
            <a:t>1</a:t>
          </a:r>
          <a:r>
            <a:rPr lang="en-MY"/>
            <a:t>. </a:t>
          </a:r>
          <a:r>
            <a:rPr lang="en-US"/>
            <a:t>Title: Enter the full document title.</a:t>
          </a:r>
        </a:p>
      </dgm:t>
    </dgm:pt>
    <dgm:pt modelId="{D205AF69-0CB4-4470-8B1F-CADEBD5BB697}" type="parTrans" cxnId="{EF75C93C-6FAC-467C-B6B6-45604F75F1F7}">
      <dgm:prSet/>
      <dgm:spPr/>
      <dgm:t>
        <a:bodyPr/>
        <a:lstStyle/>
        <a:p>
          <a:endParaRPr lang="en-US"/>
        </a:p>
      </dgm:t>
    </dgm:pt>
    <dgm:pt modelId="{8B1C9E4D-19CA-44F5-8B95-C88FD92C61C4}" type="sibTrans" cxnId="{EF75C93C-6FAC-467C-B6B6-45604F75F1F7}">
      <dgm:prSet/>
      <dgm:spPr/>
      <dgm:t>
        <a:bodyPr/>
        <a:lstStyle/>
        <a:p>
          <a:endParaRPr lang="en-US"/>
        </a:p>
      </dgm:t>
    </dgm:pt>
    <dgm:pt modelId="{541144B7-A97A-49A3-B523-BDAE1297A394}">
      <dgm:prSet/>
      <dgm:spPr/>
      <dgm:t>
        <a:bodyPr/>
        <a:lstStyle/>
        <a:p>
          <a:r>
            <a:rPr lang="en-US"/>
            <a:t>2. Author(s): Provide the names of the authors.</a:t>
          </a:r>
        </a:p>
      </dgm:t>
    </dgm:pt>
    <dgm:pt modelId="{60C239DC-126B-4A03-94B2-3591B519A7AA}" type="parTrans" cxnId="{A9EBD76A-6C59-4924-BBF6-936F8C54A4C4}">
      <dgm:prSet/>
      <dgm:spPr/>
      <dgm:t>
        <a:bodyPr/>
        <a:lstStyle/>
        <a:p>
          <a:endParaRPr lang="en-US"/>
        </a:p>
      </dgm:t>
    </dgm:pt>
    <dgm:pt modelId="{0E6B8288-1802-4467-9B65-5BFD9395DEC3}" type="sibTrans" cxnId="{A9EBD76A-6C59-4924-BBF6-936F8C54A4C4}">
      <dgm:prSet/>
      <dgm:spPr/>
      <dgm:t>
        <a:bodyPr/>
        <a:lstStyle/>
        <a:p>
          <a:endParaRPr lang="en-US"/>
        </a:p>
      </dgm:t>
    </dgm:pt>
    <dgm:pt modelId="{0D75AA65-A4CD-48C8-9A82-FC88187C96EE}">
      <dgm:prSet/>
      <dgm:spPr/>
      <dgm:t>
        <a:bodyPr/>
        <a:lstStyle/>
        <a:p>
          <a:r>
            <a:rPr lang="en-US"/>
            <a:t>3. Date Issued: Specify the publication date (format: YYYY-MM-DD).</a:t>
          </a:r>
        </a:p>
      </dgm:t>
    </dgm:pt>
    <dgm:pt modelId="{AE406D37-2094-40BB-B530-33FB14DAA706}" type="parTrans" cxnId="{085F6C75-516A-4E53-BD3C-30B9CB7708E1}">
      <dgm:prSet/>
      <dgm:spPr/>
      <dgm:t>
        <a:bodyPr/>
        <a:lstStyle/>
        <a:p>
          <a:endParaRPr lang="en-US"/>
        </a:p>
      </dgm:t>
    </dgm:pt>
    <dgm:pt modelId="{D590F36F-42F3-4097-86EF-87BC60BC2D5D}" type="sibTrans" cxnId="{085F6C75-516A-4E53-BD3C-30B9CB7708E1}">
      <dgm:prSet/>
      <dgm:spPr/>
      <dgm:t>
        <a:bodyPr/>
        <a:lstStyle/>
        <a:p>
          <a:endParaRPr lang="en-US"/>
        </a:p>
      </dgm:t>
    </dgm:pt>
    <dgm:pt modelId="{5CA2C018-B5D3-49DE-A11B-C59E138FE69E}">
      <dgm:prSet/>
      <dgm:spPr/>
      <dgm:t>
        <a:bodyPr/>
        <a:lstStyle/>
        <a:p>
          <a:r>
            <a:rPr lang="en-US"/>
            <a:t>4. Subject/Keywords: Add related keywords, separated by commas.</a:t>
          </a:r>
        </a:p>
      </dgm:t>
    </dgm:pt>
    <dgm:pt modelId="{815F6109-ECCF-4E64-9CE9-4CB329029F41}" type="parTrans" cxnId="{9495F520-96AC-4A0E-8C2A-801C5A471244}">
      <dgm:prSet/>
      <dgm:spPr/>
      <dgm:t>
        <a:bodyPr/>
        <a:lstStyle/>
        <a:p>
          <a:endParaRPr lang="en-US"/>
        </a:p>
      </dgm:t>
    </dgm:pt>
    <dgm:pt modelId="{5E37F6ED-F52A-4F20-AA68-E2EEC5E0BC37}" type="sibTrans" cxnId="{9495F520-96AC-4A0E-8C2A-801C5A471244}">
      <dgm:prSet/>
      <dgm:spPr/>
      <dgm:t>
        <a:bodyPr/>
        <a:lstStyle/>
        <a:p>
          <a:endParaRPr lang="en-US"/>
        </a:p>
      </dgm:t>
    </dgm:pt>
    <dgm:pt modelId="{E58005C3-1B80-4586-A4BC-A6A0C7C45659}">
      <dgm:prSet/>
      <dgm:spPr/>
      <dgm:t>
        <a:bodyPr/>
        <a:lstStyle/>
        <a:p>
          <a:r>
            <a:rPr lang="en-US"/>
            <a:t>5. Description: Provide a brief description of the document.</a:t>
          </a:r>
        </a:p>
      </dgm:t>
    </dgm:pt>
    <dgm:pt modelId="{328B058F-D61E-4739-B879-2F9997C3AA35}" type="parTrans" cxnId="{FBA8CE4D-7EAE-45E6-9458-718D073E7B51}">
      <dgm:prSet/>
      <dgm:spPr/>
      <dgm:t>
        <a:bodyPr/>
        <a:lstStyle/>
        <a:p>
          <a:endParaRPr lang="en-US"/>
        </a:p>
      </dgm:t>
    </dgm:pt>
    <dgm:pt modelId="{C948182F-E3C3-4584-BFE7-6B26674B9A40}" type="sibTrans" cxnId="{FBA8CE4D-7EAE-45E6-9458-718D073E7B51}">
      <dgm:prSet/>
      <dgm:spPr/>
      <dgm:t>
        <a:bodyPr/>
        <a:lstStyle/>
        <a:p>
          <a:endParaRPr lang="en-US"/>
        </a:p>
      </dgm:t>
    </dgm:pt>
    <dgm:pt modelId="{786CB387-E39B-2242-AF19-A7A3897A3DCE}" type="pres">
      <dgm:prSet presAssocID="{7D1FD76F-5D65-4A37-8CE1-4268C1982794}" presName="Name0" presStyleCnt="0">
        <dgm:presLayoutVars>
          <dgm:dir/>
          <dgm:resizeHandles val="exact"/>
        </dgm:presLayoutVars>
      </dgm:prSet>
      <dgm:spPr/>
    </dgm:pt>
    <dgm:pt modelId="{B4F75646-756C-6F45-8805-277A5424A487}" type="pres">
      <dgm:prSet presAssocID="{B349AEEF-2901-4312-A128-2F39F19FAABF}" presName="node" presStyleLbl="node1" presStyleIdx="0" presStyleCnt="5">
        <dgm:presLayoutVars>
          <dgm:bulletEnabled val="1"/>
        </dgm:presLayoutVars>
      </dgm:prSet>
      <dgm:spPr/>
    </dgm:pt>
    <dgm:pt modelId="{A73C10E1-0550-8448-A8B2-4C3C65499375}" type="pres">
      <dgm:prSet presAssocID="{8B1C9E4D-19CA-44F5-8B95-C88FD92C61C4}" presName="sibTrans" presStyleLbl="sibTrans1D1" presStyleIdx="0" presStyleCnt="4"/>
      <dgm:spPr/>
    </dgm:pt>
    <dgm:pt modelId="{888F31E1-BB10-FC48-B3D4-A546FA5CDE0F}" type="pres">
      <dgm:prSet presAssocID="{8B1C9E4D-19CA-44F5-8B95-C88FD92C61C4}" presName="connectorText" presStyleLbl="sibTrans1D1" presStyleIdx="0" presStyleCnt="4"/>
      <dgm:spPr/>
    </dgm:pt>
    <dgm:pt modelId="{8C8569C6-71F9-4C48-A6EA-788FD911CF25}" type="pres">
      <dgm:prSet presAssocID="{541144B7-A97A-49A3-B523-BDAE1297A394}" presName="node" presStyleLbl="node1" presStyleIdx="1" presStyleCnt="5">
        <dgm:presLayoutVars>
          <dgm:bulletEnabled val="1"/>
        </dgm:presLayoutVars>
      </dgm:prSet>
      <dgm:spPr/>
    </dgm:pt>
    <dgm:pt modelId="{AEF222F1-CD21-C14D-A83D-13126F62D5F8}" type="pres">
      <dgm:prSet presAssocID="{0E6B8288-1802-4467-9B65-5BFD9395DEC3}" presName="sibTrans" presStyleLbl="sibTrans1D1" presStyleIdx="1" presStyleCnt="4"/>
      <dgm:spPr/>
    </dgm:pt>
    <dgm:pt modelId="{CD1C5992-B7CD-1843-A584-1C638907CCAC}" type="pres">
      <dgm:prSet presAssocID="{0E6B8288-1802-4467-9B65-5BFD9395DEC3}" presName="connectorText" presStyleLbl="sibTrans1D1" presStyleIdx="1" presStyleCnt="4"/>
      <dgm:spPr/>
    </dgm:pt>
    <dgm:pt modelId="{D4632313-A649-1D4D-A574-763DDB788F20}" type="pres">
      <dgm:prSet presAssocID="{0D75AA65-A4CD-48C8-9A82-FC88187C96EE}" presName="node" presStyleLbl="node1" presStyleIdx="2" presStyleCnt="5">
        <dgm:presLayoutVars>
          <dgm:bulletEnabled val="1"/>
        </dgm:presLayoutVars>
      </dgm:prSet>
      <dgm:spPr/>
    </dgm:pt>
    <dgm:pt modelId="{943F13F7-9D62-CC4A-8580-F0E6A955D1D7}" type="pres">
      <dgm:prSet presAssocID="{D590F36F-42F3-4097-86EF-87BC60BC2D5D}" presName="sibTrans" presStyleLbl="sibTrans1D1" presStyleIdx="2" presStyleCnt="4"/>
      <dgm:spPr/>
    </dgm:pt>
    <dgm:pt modelId="{3231CA84-331C-C143-90B9-8AF461ACA819}" type="pres">
      <dgm:prSet presAssocID="{D590F36F-42F3-4097-86EF-87BC60BC2D5D}" presName="connectorText" presStyleLbl="sibTrans1D1" presStyleIdx="2" presStyleCnt="4"/>
      <dgm:spPr/>
    </dgm:pt>
    <dgm:pt modelId="{162CCA36-1295-BE4E-A15B-C006F1E8EB11}" type="pres">
      <dgm:prSet presAssocID="{5CA2C018-B5D3-49DE-A11B-C59E138FE69E}" presName="node" presStyleLbl="node1" presStyleIdx="3" presStyleCnt="5">
        <dgm:presLayoutVars>
          <dgm:bulletEnabled val="1"/>
        </dgm:presLayoutVars>
      </dgm:prSet>
      <dgm:spPr/>
    </dgm:pt>
    <dgm:pt modelId="{BDDCF1A8-0FB3-8442-8B6E-F3676325A366}" type="pres">
      <dgm:prSet presAssocID="{5E37F6ED-F52A-4F20-AA68-E2EEC5E0BC37}" presName="sibTrans" presStyleLbl="sibTrans1D1" presStyleIdx="3" presStyleCnt="4"/>
      <dgm:spPr/>
    </dgm:pt>
    <dgm:pt modelId="{6B20C49C-10AD-7B40-A0F6-EF94A9EC22C8}" type="pres">
      <dgm:prSet presAssocID="{5E37F6ED-F52A-4F20-AA68-E2EEC5E0BC37}" presName="connectorText" presStyleLbl="sibTrans1D1" presStyleIdx="3" presStyleCnt="4"/>
      <dgm:spPr/>
    </dgm:pt>
    <dgm:pt modelId="{82A7BBDA-4B05-9A4C-B842-E9F894BC6D9A}" type="pres">
      <dgm:prSet presAssocID="{E58005C3-1B80-4586-A4BC-A6A0C7C45659}" presName="node" presStyleLbl="node1" presStyleIdx="4" presStyleCnt="5">
        <dgm:presLayoutVars>
          <dgm:bulletEnabled val="1"/>
        </dgm:presLayoutVars>
      </dgm:prSet>
      <dgm:spPr/>
    </dgm:pt>
  </dgm:ptLst>
  <dgm:cxnLst>
    <dgm:cxn modelId="{477C4709-7D1C-2D4C-A986-2F51B3847CE9}" type="presOf" srcId="{8B1C9E4D-19CA-44F5-8B95-C88FD92C61C4}" destId="{888F31E1-BB10-FC48-B3D4-A546FA5CDE0F}" srcOrd="1" destOrd="0" presId="urn:microsoft.com/office/officeart/2016/7/layout/RepeatingBendingProcessNew"/>
    <dgm:cxn modelId="{9495F520-96AC-4A0E-8C2A-801C5A471244}" srcId="{7D1FD76F-5D65-4A37-8CE1-4268C1982794}" destId="{5CA2C018-B5D3-49DE-A11B-C59E138FE69E}" srcOrd="3" destOrd="0" parTransId="{815F6109-ECCF-4E64-9CE9-4CB329029F41}" sibTransId="{5E37F6ED-F52A-4F20-AA68-E2EEC5E0BC37}"/>
    <dgm:cxn modelId="{EF75C93C-6FAC-467C-B6B6-45604F75F1F7}" srcId="{7D1FD76F-5D65-4A37-8CE1-4268C1982794}" destId="{B349AEEF-2901-4312-A128-2F39F19FAABF}" srcOrd="0" destOrd="0" parTransId="{D205AF69-0CB4-4470-8B1F-CADEBD5BB697}" sibTransId="{8B1C9E4D-19CA-44F5-8B95-C88FD92C61C4}"/>
    <dgm:cxn modelId="{84E53444-D439-334E-B9CA-1C68F2B78039}" type="presOf" srcId="{5E37F6ED-F52A-4F20-AA68-E2EEC5E0BC37}" destId="{6B20C49C-10AD-7B40-A0F6-EF94A9EC22C8}" srcOrd="1" destOrd="0" presId="urn:microsoft.com/office/officeart/2016/7/layout/RepeatingBendingProcessNew"/>
    <dgm:cxn modelId="{FBA8CE4D-7EAE-45E6-9458-718D073E7B51}" srcId="{7D1FD76F-5D65-4A37-8CE1-4268C1982794}" destId="{E58005C3-1B80-4586-A4BC-A6A0C7C45659}" srcOrd="4" destOrd="0" parTransId="{328B058F-D61E-4739-B879-2F9997C3AA35}" sibTransId="{C948182F-E3C3-4584-BFE7-6B26674B9A40}"/>
    <dgm:cxn modelId="{6378644E-D26B-9F47-9030-92A85F8CD953}" type="presOf" srcId="{0E6B8288-1802-4467-9B65-5BFD9395DEC3}" destId="{CD1C5992-B7CD-1843-A584-1C638907CCAC}" srcOrd="1" destOrd="0" presId="urn:microsoft.com/office/officeart/2016/7/layout/RepeatingBendingProcessNew"/>
    <dgm:cxn modelId="{FD3E1B54-B179-FB45-8D31-260B1D73BD80}" type="presOf" srcId="{D590F36F-42F3-4097-86EF-87BC60BC2D5D}" destId="{3231CA84-331C-C143-90B9-8AF461ACA819}" srcOrd="1" destOrd="0" presId="urn:microsoft.com/office/officeart/2016/7/layout/RepeatingBendingProcessNew"/>
    <dgm:cxn modelId="{FA2D4D59-303A-2647-B5CE-4658377795A2}" type="presOf" srcId="{0E6B8288-1802-4467-9B65-5BFD9395DEC3}" destId="{AEF222F1-CD21-C14D-A83D-13126F62D5F8}" srcOrd="0" destOrd="0" presId="urn:microsoft.com/office/officeart/2016/7/layout/RepeatingBendingProcessNew"/>
    <dgm:cxn modelId="{A9EBD76A-6C59-4924-BBF6-936F8C54A4C4}" srcId="{7D1FD76F-5D65-4A37-8CE1-4268C1982794}" destId="{541144B7-A97A-49A3-B523-BDAE1297A394}" srcOrd="1" destOrd="0" parTransId="{60C239DC-126B-4A03-94B2-3591B519A7AA}" sibTransId="{0E6B8288-1802-4467-9B65-5BFD9395DEC3}"/>
    <dgm:cxn modelId="{085F6C75-516A-4E53-BD3C-30B9CB7708E1}" srcId="{7D1FD76F-5D65-4A37-8CE1-4268C1982794}" destId="{0D75AA65-A4CD-48C8-9A82-FC88187C96EE}" srcOrd="2" destOrd="0" parTransId="{AE406D37-2094-40BB-B530-33FB14DAA706}" sibTransId="{D590F36F-42F3-4097-86EF-87BC60BC2D5D}"/>
    <dgm:cxn modelId="{ABD4B899-B0D3-1848-820D-B3F3F140A5E2}" type="presOf" srcId="{D590F36F-42F3-4097-86EF-87BC60BC2D5D}" destId="{943F13F7-9D62-CC4A-8580-F0E6A955D1D7}" srcOrd="0" destOrd="0" presId="urn:microsoft.com/office/officeart/2016/7/layout/RepeatingBendingProcessNew"/>
    <dgm:cxn modelId="{9621AFB0-0972-E24A-88CE-D003AC1B0518}" type="presOf" srcId="{0D75AA65-A4CD-48C8-9A82-FC88187C96EE}" destId="{D4632313-A649-1D4D-A574-763DDB788F20}" srcOrd="0" destOrd="0" presId="urn:microsoft.com/office/officeart/2016/7/layout/RepeatingBendingProcessNew"/>
    <dgm:cxn modelId="{CF3068B3-9D02-DC4F-A23C-87B1368B2187}" type="presOf" srcId="{5CA2C018-B5D3-49DE-A11B-C59E138FE69E}" destId="{162CCA36-1295-BE4E-A15B-C006F1E8EB11}" srcOrd="0" destOrd="0" presId="urn:microsoft.com/office/officeart/2016/7/layout/RepeatingBendingProcessNew"/>
    <dgm:cxn modelId="{E1FB8DB9-A971-8545-BD03-F6CB3C2A91F3}" type="presOf" srcId="{541144B7-A97A-49A3-B523-BDAE1297A394}" destId="{8C8569C6-71F9-4C48-A6EA-788FD911CF25}" srcOrd="0" destOrd="0" presId="urn:microsoft.com/office/officeart/2016/7/layout/RepeatingBendingProcessNew"/>
    <dgm:cxn modelId="{5AE1CEC9-4DAA-1640-A018-24D0D6C39BA3}" type="presOf" srcId="{7D1FD76F-5D65-4A37-8CE1-4268C1982794}" destId="{786CB387-E39B-2242-AF19-A7A3897A3DCE}" srcOrd="0" destOrd="0" presId="urn:microsoft.com/office/officeart/2016/7/layout/RepeatingBendingProcessNew"/>
    <dgm:cxn modelId="{30E897E0-A8A7-7740-A300-05BA3A161F3C}" type="presOf" srcId="{8B1C9E4D-19CA-44F5-8B95-C88FD92C61C4}" destId="{A73C10E1-0550-8448-A8B2-4C3C65499375}" srcOrd="0" destOrd="0" presId="urn:microsoft.com/office/officeart/2016/7/layout/RepeatingBendingProcessNew"/>
    <dgm:cxn modelId="{1F2337E3-751F-4943-B2EE-91F968E70473}" type="presOf" srcId="{B349AEEF-2901-4312-A128-2F39F19FAABF}" destId="{B4F75646-756C-6F45-8805-277A5424A487}" srcOrd="0" destOrd="0" presId="urn:microsoft.com/office/officeart/2016/7/layout/RepeatingBendingProcessNew"/>
    <dgm:cxn modelId="{E2F8FCE3-2EAA-8C4A-83E8-32CB5907D7D0}" type="presOf" srcId="{5E37F6ED-F52A-4F20-AA68-E2EEC5E0BC37}" destId="{BDDCF1A8-0FB3-8442-8B6E-F3676325A366}" srcOrd="0" destOrd="0" presId="urn:microsoft.com/office/officeart/2016/7/layout/RepeatingBendingProcessNew"/>
    <dgm:cxn modelId="{73375DE8-B639-F947-A4B0-1D6AF3A86C2C}" type="presOf" srcId="{E58005C3-1B80-4586-A4BC-A6A0C7C45659}" destId="{82A7BBDA-4B05-9A4C-B842-E9F894BC6D9A}" srcOrd="0" destOrd="0" presId="urn:microsoft.com/office/officeart/2016/7/layout/RepeatingBendingProcessNew"/>
    <dgm:cxn modelId="{98BB9B55-7C24-1F43-BA60-3B35EA0FBE2E}" type="presParOf" srcId="{786CB387-E39B-2242-AF19-A7A3897A3DCE}" destId="{B4F75646-756C-6F45-8805-277A5424A487}" srcOrd="0" destOrd="0" presId="urn:microsoft.com/office/officeart/2016/7/layout/RepeatingBendingProcessNew"/>
    <dgm:cxn modelId="{9AA40AC9-2444-514A-B07C-19CF3B12A35F}" type="presParOf" srcId="{786CB387-E39B-2242-AF19-A7A3897A3DCE}" destId="{A73C10E1-0550-8448-A8B2-4C3C65499375}" srcOrd="1" destOrd="0" presId="urn:microsoft.com/office/officeart/2016/7/layout/RepeatingBendingProcessNew"/>
    <dgm:cxn modelId="{F04B7935-B42E-BA41-AA6F-1FFF1D45F0FE}" type="presParOf" srcId="{A73C10E1-0550-8448-A8B2-4C3C65499375}" destId="{888F31E1-BB10-FC48-B3D4-A546FA5CDE0F}" srcOrd="0" destOrd="0" presId="urn:microsoft.com/office/officeart/2016/7/layout/RepeatingBendingProcessNew"/>
    <dgm:cxn modelId="{EA1173A6-D4FA-8141-B47A-578DCB515B96}" type="presParOf" srcId="{786CB387-E39B-2242-AF19-A7A3897A3DCE}" destId="{8C8569C6-71F9-4C48-A6EA-788FD911CF25}" srcOrd="2" destOrd="0" presId="urn:microsoft.com/office/officeart/2016/7/layout/RepeatingBendingProcessNew"/>
    <dgm:cxn modelId="{FA328E25-7858-D84A-9ADB-40E396AAE59E}" type="presParOf" srcId="{786CB387-E39B-2242-AF19-A7A3897A3DCE}" destId="{AEF222F1-CD21-C14D-A83D-13126F62D5F8}" srcOrd="3" destOrd="0" presId="urn:microsoft.com/office/officeart/2016/7/layout/RepeatingBendingProcessNew"/>
    <dgm:cxn modelId="{CAD4029D-2AC5-284A-891F-EAD848A4ED15}" type="presParOf" srcId="{AEF222F1-CD21-C14D-A83D-13126F62D5F8}" destId="{CD1C5992-B7CD-1843-A584-1C638907CCAC}" srcOrd="0" destOrd="0" presId="urn:microsoft.com/office/officeart/2016/7/layout/RepeatingBendingProcessNew"/>
    <dgm:cxn modelId="{CCCE1444-C42C-1245-951D-CFB8A04EBDE9}" type="presParOf" srcId="{786CB387-E39B-2242-AF19-A7A3897A3DCE}" destId="{D4632313-A649-1D4D-A574-763DDB788F20}" srcOrd="4" destOrd="0" presId="urn:microsoft.com/office/officeart/2016/7/layout/RepeatingBendingProcessNew"/>
    <dgm:cxn modelId="{C529E266-21AF-3C4E-94FB-E6FA55F036FF}" type="presParOf" srcId="{786CB387-E39B-2242-AF19-A7A3897A3DCE}" destId="{943F13F7-9D62-CC4A-8580-F0E6A955D1D7}" srcOrd="5" destOrd="0" presId="urn:microsoft.com/office/officeart/2016/7/layout/RepeatingBendingProcessNew"/>
    <dgm:cxn modelId="{8C983EE2-102D-5344-BF51-FC0543E43376}" type="presParOf" srcId="{943F13F7-9D62-CC4A-8580-F0E6A955D1D7}" destId="{3231CA84-331C-C143-90B9-8AF461ACA819}" srcOrd="0" destOrd="0" presId="urn:microsoft.com/office/officeart/2016/7/layout/RepeatingBendingProcessNew"/>
    <dgm:cxn modelId="{45C3A7B9-495F-1E40-9B85-CD78C96E7518}" type="presParOf" srcId="{786CB387-E39B-2242-AF19-A7A3897A3DCE}" destId="{162CCA36-1295-BE4E-A15B-C006F1E8EB11}" srcOrd="6" destOrd="0" presId="urn:microsoft.com/office/officeart/2016/7/layout/RepeatingBendingProcessNew"/>
    <dgm:cxn modelId="{CAEEBBE6-253B-DA48-8408-FD23EEC0881F}" type="presParOf" srcId="{786CB387-E39B-2242-AF19-A7A3897A3DCE}" destId="{BDDCF1A8-0FB3-8442-8B6E-F3676325A366}" srcOrd="7" destOrd="0" presId="urn:microsoft.com/office/officeart/2016/7/layout/RepeatingBendingProcessNew"/>
    <dgm:cxn modelId="{285ADA0E-7C9A-5A47-B28A-4A06F2EA18C0}" type="presParOf" srcId="{BDDCF1A8-0FB3-8442-8B6E-F3676325A366}" destId="{6B20C49C-10AD-7B40-A0F6-EF94A9EC22C8}" srcOrd="0" destOrd="0" presId="urn:microsoft.com/office/officeart/2016/7/layout/RepeatingBendingProcessNew"/>
    <dgm:cxn modelId="{0F4199F7-3415-F344-9AA7-3CD6CFE3461C}" type="presParOf" srcId="{786CB387-E39B-2242-AF19-A7A3897A3DCE}" destId="{82A7BBDA-4B05-9A4C-B842-E9F894BC6D9A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252E529-870A-4B94-9A07-4ABA2F3AD4D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E140D6-B200-429B-B54E-C93A7B2F8025}">
      <dgm:prSet/>
      <dgm:spPr/>
      <dgm:t>
        <a:bodyPr/>
        <a:lstStyle/>
        <a:p>
          <a:r>
            <a:rPr lang="en-US"/>
            <a:t>1. Click 'Upload File' or 'Choose File'.</a:t>
          </a:r>
        </a:p>
      </dgm:t>
    </dgm:pt>
    <dgm:pt modelId="{51178C09-3F8E-4E67-AB91-2ABC7E0B5D14}" type="parTrans" cxnId="{3CB10073-3F13-4B47-89C5-9331EB89D003}">
      <dgm:prSet/>
      <dgm:spPr/>
      <dgm:t>
        <a:bodyPr/>
        <a:lstStyle/>
        <a:p>
          <a:endParaRPr lang="en-US"/>
        </a:p>
      </dgm:t>
    </dgm:pt>
    <dgm:pt modelId="{5D9ABAD0-0C46-4346-AAC2-E7B13922CBB8}" type="sibTrans" cxnId="{3CB10073-3F13-4B47-89C5-9331EB89D00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16079F9-8E3F-4F51-816D-77409A1F86B6}">
      <dgm:prSet/>
      <dgm:spPr/>
      <dgm:t>
        <a:bodyPr/>
        <a:lstStyle/>
        <a:p>
          <a:r>
            <a:rPr lang="en-US"/>
            <a:t>2. Select the file from your computer.</a:t>
          </a:r>
        </a:p>
      </dgm:t>
    </dgm:pt>
    <dgm:pt modelId="{ACC409BA-A8CC-4934-836F-86D1E6A35F75}" type="parTrans" cxnId="{35BCDE8D-116B-40AD-8807-C747D5D045B4}">
      <dgm:prSet/>
      <dgm:spPr/>
      <dgm:t>
        <a:bodyPr/>
        <a:lstStyle/>
        <a:p>
          <a:endParaRPr lang="en-US"/>
        </a:p>
      </dgm:t>
    </dgm:pt>
    <dgm:pt modelId="{2A1EA00C-92F9-44F9-9557-3C72DB0FD0F0}" type="sibTrans" cxnId="{35BCDE8D-116B-40AD-8807-C747D5D045B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80A1042-D13D-4B2C-96AB-9F9A32F0CFCD}">
      <dgm:prSet/>
      <dgm:spPr/>
      <dgm:t>
        <a:bodyPr/>
        <a:lstStyle/>
        <a:p>
          <a:r>
            <a:rPr lang="en-US"/>
            <a:t>3. Add a description (optional), e.g., 'Main Document' or 'Appendix'.</a:t>
          </a:r>
        </a:p>
      </dgm:t>
    </dgm:pt>
    <dgm:pt modelId="{8D9886A6-FA5C-44C9-ADAB-D90B668CE87E}" type="parTrans" cxnId="{78F6ED05-42E4-4256-9325-AE1BD94279AD}">
      <dgm:prSet/>
      <dgm:spPr/>
      <dgm:t>
        <a:bodyPr/>
        <a:lstStyle/>
        <a:p>
          <a:endParaRPr lang="en-US"/>
        </a:p>
      </dgm:t>
    </dgm:pt>
    <dgm:pt modelId="{7196638F-A131-4980-8546-10E019B09665}" type="sibTrans" cxnId="{78F6ED05-42E4-4256-9325-AE1BD94279A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8FF88C3-6F69-B14E-B51C-5A8B7AC4F7AE}" type="pres">
      <dgm:prSet presAssocID="{C252E529-870A-4B94-9A07-4ABA2F3AD4D5}" presName="Name0" presStyleCnt="0">
        <dgm:presLayoutVars>
          <dgm:animLvl val="lvl"/>
          <dgm:resizeHandles val="exact"/>
        </dgm:presLayoutVars>
      </dgm:prSet>
      <dgm:spPr/>
    </dgm:pt>
    <dgm:pt modelId="{218BDD51-3D63-9B49-A3F1-B5B8BC29FDA9}" type="pres">
      <dgm:prSet presAssocID="{A8E140D6-B200-429B-B54E-C93A7B2F8025}" presName="compositeNode" presStyleCnt="0">
        <dgm:presLayoutVars>
          <dgm:bulletEnabled val="1"/>
        </dgm:presLayoutVars>
      </dgm:prSet>
      <dgm:spPr/>
    </dgm:pt>
    <dgm:pt modelId="{97058739-4D6D-8B4E-AA41-0633CCAACE4F}" type="pres">
      <dgm:prSet presAssocID="{A8E140D6-B200-429B-B54E-C93A7B2F8025}" presName="bgRect" presStyleLbl="bgAccFollowNode1" presStyleIdx="0" presStyleCnt="3"/>
      <dgm:spPr/>
    </dgm:pt>
    <dgm:pt modelId="{4C2184F5-F059-A548-AABF-441317F6065D}" type="pres">
      <dgm:prSet presAssocID="{5D9ABAD0-0C46-4346-AAC2-E7B13922CBB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A113468-61AB-754D-AA8A-ABF77D39B26E}" type="pres">
      <dgm:prSet presAssocID="{A8E140D6-B200-429B-B54E-C93A7B2F8025}" presName="bottomLine" presStyleLbl="alignNode1" presStyleIdx="1" presStyleCnt="6">
        <dgm:presLayoutVars/>
      </dgm:prSet>
      <dgm:spPr/>
    </dgm:pt>
    <dgm:pt modelId="{AA30DB6A-7916-074F-A979-49349774E21A}" type="pres">
      <dgm:prSet presAssocID="{A8E140D6-B200-429B-B54E-C93A7B2F8025}" presName="nodeText" presStyleLbl="bgAccFollowNode1" presStyleIdx="0" presStyleCnt="3">
        <dgm:presLayoutVars>
          <dgm:bulletEnabled val="1"/>
        </dgm:presLayoutVars>
      </dgm:prSet>
      <dgm:spPr/>
    </dgm:pt>
    <dgm:pt modelId="{1B06E4B3-74D3-844F-94C0-E69E57F410A7}" type="pres">
      <dgm:prSet presAssocID="{5D9ABAD0-0C46-4346-AAC2-E7B13922CBB8}" presName="sibTrans" presStyleCnt="0"/>
      <dgm:spPr/>
    </dgm:pt>
    <dgm:pt modelId="{E13656E2-917C-6D41-8BD4-1AAEEA67DAE9}" type="pres">
      <dgm:prSet presAssocID="{616079F9-8E3F-4F51-816D-77409A1F86B6}" presName="compositeNode" presStyleCnt="0">
        <dgm:presLayoutVars>
          <dgm:bulletEnabled val="1"/>
        </dgm:presLayoutVars>
      </dgm:prSet>
      <dgm:spPr/>
    </dgm:pt>
    <dgm:pt modelId="{3660A2AE-ED51-6644-86B5-026BA8FA1D6C}" type="pres">
      <dgm:prSet presAssocID="{616079F9-8E3F-4F51-816D-77409A1F86B6}" presName="bgRect" presStyleLbl="bgAccFollowNode1" presStyleIdx="1" presStyleCnt="3"/>
      <dgm:spPr/>
    </dgm:pt>
    <dgm:pt modelId="{5EF9E9DC-DD0F-8546-A6CF-C1418188B6ED}" type="pres">
      <dgm:prSet presAssocID="{2A1EA00C-92F9-44F9-9557-3C72DB0FD0F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F6B2E866-03C5-4342-BF57-7AAD4ECEF923}" type="pres">
      <dgm:prSet presAssocID="{616079F9-8E3F-4F51-816D-77409A1F86B6}" presName="bottomLine" presStyleLbl="alignNode1" presStyleIdx="3" presStyleCnt="6">
        <dgm:presLayoutVars/>
      </dgm:prSet>
      <dgm:spPr/>
    </dgm:pt>
    <dgm:pt modelId="{4F5A7DEB-708D-3D4D-89D7-9676527D42E7}" type="pres">
      <dgm:prSet presAssocID="{616079F9-8E3F-4F51-816D-77409A1F86B6}" presName="nodeText" presStyleLbl="bgAccFollowNode1" presStyleIdx="1" presStyleCnt="3">
        <dgm:presLayoutVars>
          <dgm:bulletEnabled val="1"/>
        </dgm:presLayoutVars>
      </dgm:prSet>
      <dgm:spPr/>
    </dgm:pt>
    <dgm:pt modelId="{2B4650AF-0010-E24D-9AA2-263AF1BAC5A6}" type="pres">
      <dgm:prSet presAssocID="{2A1EA00C-92F9-44F9-9557-3C72DB0FD0F0}" presName="sibTrans" presStyleCnt="0"/>
      <dgm:spPr/>
    </dgm:pt>
    <dgm:pt modelId="{8F11565A-F931-7A4F-9DF6-BBD9F87B1028}" type="pres">
      <dgm:prSet presAssocID="{D80A1042-D13D-4B2C-96AB-9F9A32F0CFCD}" presName="compositeNode" presStyleCnt="0">
        <dgm:presLayoutVars>
          <dgm:bulletEnabled val="1"/>
        </dgm:presLayoutVars>
      </dgm:prSet>
      <dgm:spPr/>
    </dgm:pt>
    <dgm:pt modelId="{7EC29E60-0410-3548-B830-96C5B8ED6DFB}" type="pres">
      <dgm:prSet presAssocID="{D80A1042-D13D-4B2C-96AB-9F9A32F0CFCD}" presName="bgRect" presStyleLbl="bgAccFollowNode1" presStyleIdx="2" presStyleCnt="3"/>
      <dgm:spPr/>
    </dgm:pt>
    <dgm:pt modelId="{6E2B34A3-D9EC-1C46-9156-EC11A4396323}" type="pres">
      <dgm:prSet presAssocID="{7196638F-A131-4980-8546-10E019B0966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94DEDBA-7C19-1B4B-8B44-93AEE8832C19}" type="pres">
      <dgm:prSet presAssocID="{D80A1042-D13D-4B2C-96AB-9F9A32F0CFCD}" presName="bottomLine" presStyleLbl="alignNode1" presStyleIdx="5" presStyleCnt="6">
        <dgm:presLayoutVars/>
      </dgm:prSet>
      <dgm:spPr/>
    </dgm:pt>
    <dgm:pt modelId="{B33E2C27-0632-4F44-BEA3-61B5E3FA9798}" type="pres">
      <dgm:prSet presAssocID="{D80A1042-D13D-4B2C-96AB-9F9A32F0CFC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8F6ED05-42E4-4256-9325-AE1BD94279AD}" srcId="{C252E529-870A-4B94-9A07-4ABA2F3AD4D5}" destId="{D80A1042-D13D-4B2C-96AB-9F9A32F0CFCD}" srcOrd="2" destOrd="0" parTransId="{8D9886A6-FA5C-44C9-ADAB-D90B668CE87E}" sibTransId="{7196638F-A131-4980-8546-10E019B09665}"/>
    <dgm:cxn modelId="{D4AFC60F-B1D8-1A4D-97EB-A9DFAE30C6C1}" type="presOf" srcId="{616079F9-8E3F-4F51-816D-77409A1F86B6}" destId="{4F5A7DEB-708D-3D4D-89D7-9676527D42E7}" srcOrd="1" destOrd="0" presId="urn:microsoft.com/office/officeart/2016/7/layout/BasicLinearProcessNumbered"/>
    <dgm:cxn modelId="{4F947D10-6234-184B-ADC4-773479ED4D49}" type="presOf" srcId="{D80A1042-D13D-4B2C-96AB-9F9A32F0CFCD}" destId="{B33E2C27-0632-4F44-BEA3-61B5E3FA9798}" srcOrd="1" destOrd="0" presId="urn:microsoft.com/office/officeart/2016/7/layout/BasicLinearProcessNumbered"/>
    <dgm:cxn modelId="{60E9801E-2DF0-F94D-9BD1-A4B79E91FD15}" type="presOf" srcId="{D80A1042-D13D-4B2C-96AB-9F9A32F0CFCD}" destId="{7EC29E60-0410-3548-B830-96C5B8ED6DFB}" srcOrd="0" destOrd="0" presId="urn:microsoft.com/office/officeart/2016/7/layout/BasicLinearProcessNumbered"/>
    <dgm:cxn modelId="{F7440D20-497D-EF4B-996E-2E6C09B4F58A}" type="presOf" srcId="{616079F9-8E3F-4F51-816D-77409A1F86B6}" destId="{3660A2AE-ED51-6644-86B5-026BA8FA1D6C}" srcOrd="0" destOrd="0" presId="urn:microsoft.com/office/officeart/2016/7/layout/BasicLinearProcessNumbered"/>
    <dgm:cxn modelId="{05A0822D-698E-0147-BC58-2533C2D961DF}" type="presOf" srcId="{C252E529-870A-4B94-9A07-4ABA2F3AD4D5}" destId="{88FF88C3-6F69-B14E-B51C-5A8B7AC4F7AE}" srcOrd="0" destOrd="0" presId="urn:microsoft.com/office/officeart/2016/7/layout/BasicLinearProcessNumbered"/>
    <dgm:cxn modelId="{0C181F61-D6EF-7545-B277-0D968FCD28DB}" type="presOf" srcId="{5D9ABAD0-0C46-4346-AAC2-E7B13922CBB8}" destId="{4C2184F5-F059-A548-AABF-441317F6065D}" srcOrd="0" destOrd="0" presId="urn:microsoft.com/office/officeart/2016/7/layout/BasicLinearProcessNumbered"/>
    <dgm:cxn modelId="{3CB10073-3F13-4B47-89C5-9331EB89D003}" srcId="{C252E529-870A-4B94-9A07-4ABA2F3AD4D5}" destId="{A8E140D6-B200-429B-B54E-C93A7B2F8025}" srcOrd="0" destOrd="0" parTransId="{51178C09-3F8E-4E67-AB91-2ABC7E0B5D14}" sibTransId="{5D9ABAD0-0C46-4346-AAC2-E7B13922CBB8}"/>
    <dgm:cxn modelId="{96F44585-B311-764B-93A2-60E308AE57B8}" type="presOf" srcId="{A8E140D6-B200-429B-B54E-C93A7B2F8025}" destId="{97058739-4D6D-8B4E-AA41-0633CCAACE4F}" srcOrd="0" destOrd="0" presId="urn:microsoft.com/office/officeart/2016/7/layout/BasicLinearProcessNumbered"/>
    <dgm:cxn modelId="{35BCDE8D-116B-40AD-8807-C747D5D045B4}" srcId="{C252E529-870A-4B94-9A07-4ABA2F3AD4D5}" destId="{616079F9-8E3F-4F51-816D-77409A1F86B6}" srcOrd="1" destOrd="0" parTransId="{ACC409BA-A8CC-4934-836F-86D1E6A35F75}" sibTransId="{2A1EA00C-92F9-44F9-9557-3C72DB0FD0F0}"/>
    <dgm:cxn modelId="{9796E2D2-801A-3F42-880A-01199F0A480B}" type="presOf" srcId="{A8E140D6-B200-429B-B54E-C93A7B2F8025}" destId="{AA30DB6A-7916-074F-A979-49349774E21A}" srcOrd="1" destOrd="0" presId="urn:microsoft.com/office/officeart/2016/7/layout/BasicLinearProcessNumbered"/>
    <dgm:cxn modelId="{BE9270E4-0B01-614B-B3D4-C9A0DD51C94A}" type="presOf" srcId="{2A1EA00C-92F9-44F9-9557-3C72DB0FD0F0}" destId="{5EF9E9DC-DD0F-8546-A6CF-C1418188B6ED}" srcOrd="0" destOrd="0" presId="urn:microsoft.com/office/officeart/2016/7/layout/BasicLinearProcessNumbered"/>
    <dgm:cxn modelId="{A24E63F9-1044-764F-B9D9-45A6CFAC09BC}" type="presOf" srcId="{7196638F-A131-4980-8546-10E019B09665}" destId="{6E2B34A3-D9EC-1C46-9156-EC11A4396323}" srcOrd="0" destOrd="0" presId="urn:microsoft.com/office/officeart/2016/7/layout/BasicLinearProcessNumbered"/>
    <dgm:cxn modelId="{FCF22E9C-B578-BE48-A0C7-0EEC764B3239}" type="presParOf" srcId="{88FF88C3-6F69-B14E-B51C-5A8B7AC4F7AE}" destId="{218BDD51-3D63-9B49-A3F1-B5B8BC29FDA9}" srcOrd="0" destOrd="0" presId="urn:microsoft.com/office/officeart/2016/7/layout/BasicLinearProcessNumbered"/>
    <dgm:cxn modelId="{1416B63C-72E3-6A4A-BC0B-08C1E1EFC937}" type="presParOf" srcId="{218BDD51-3D63-9B49-A3F1-B5B8BC29FDA9}" destId="{97058739-4D6D-8B4E-AA41-0633CCAACE4F}" srcOrd="0" destOrd="0" presId="urn:microsoft.com/office/officeart/2016/7/layout/BasicLinearProcessNumbered"/>
    <dgm:cxn modelId="{97BC7251-D00B-B443-88E0-4AA0EFF7D2D5}" type="presParOf" srcId="{218BDD51-3D63-9B49-A3F1-B5B8BC29FDA9}" destId="{4C2184F5-F059-A548-AABF-441317F6065D}" srcOrd="1" destOrd="0" presId="urn:microsoft.com/office/officeart/2016/7/layout/BasicLinearProcessNumbered"/>
    <dgm:cxn modelId="{04F04334-85FA-F042-BAE9-FE5A9E707042}" type="presParOf" srcId="{218BDD51-3D63-9B49-A3F1-B5B8BC29FDA9}" destId="{7A113468-61AB-754D-AA8A-ABF77D39B26E}" srcOrd="2" destOrd="0" presId="urn:microsoft.com/office/officeart/2016/7/layout/BasicLinearProcessNumbered"/>
    <dgm:cxn modelId="{9AA73275-3B6D-064C-9BF0-66A24ACB0F1D}" type="presParOf" srcId="{218BDD51-3D63-9B49-A3F1-B5B8BC29FDA9}" destId="{AA30DB6A-7916-074F-A979-49349774E21A}" srcOrd="3" destOrd="0" presId="urn:microsoft.com/office/officeart/2016/7/layout/BasicLinearProcessNumbered"/>
    <dgm:cxn modelId="{E73A0298-425E-AC47-8035-C71243A2C7CF}" type="presParOf" srcId="{88FF88C3-6F69-B14E-B51C-5A8B7AC4F7AE}" destId="{1B06E4B3-74D3-844F-94C0-E69E57F410A7}" srcOrd="1" destOrd="0" presId="urn:microsoft.com/office/officeart/2016/7/layout/BasicLinearProcessNumbered"/>
    <dgm:cxn modelId="{816228A8-CD51-FE47-871F-A75504A53C67}" type="presParOf" srcId="{88FF88C3-6F69-B14E-B51C-5A8B7AC4F7AE}" destId="{E13656E2-917C-6D41-8BD4-1AAEEA67DAE9}" srcOrd="2" destOrd="0" presId="urn:microsoft.com/office/officeart/2016/7/layout/BasicLinearProcessNumbered"/>
    <dgm:cxn modelId="{38B3FAAD-657E-F84B-B49F-B831D3A4DA4A}" type="presParOf" srcId="{E13656E2-917C-6D41-8BD4-1AAEEA67DAE9}" destId="{3660A2AE-ED51-6644-86B5-026BA8FA1D6C}" srcOrd="0" destOrd="0" presId="urn:microsoft.com/office/officeart/2016/7/layout/BasicLinearProcessNumbered"/>
    <dgm:cxn modelId="{69FF6833-8500-CB44-8466-89BBC16D6E30}" type="presParOf" srcId="{E13656E2-917C-6D41-8BD4-1AAEEA67DAE9}" destId="{5EF9E9DC-DD0F-8546-A6CF-C1418188B6ED}" srcOrd="1" destOrd="0" presId="urn:microsoft.com/office/officeart/2016/7/layout/BasicLinearProcessNumbered"/>
    <dgm:cxn modelId="{BD21FDFB-2F14-D34E-81FF-5A7DC715DAD9}" type="presParOf" srcId="{E13656E2-917C-6D41-8BD4-1AAEEA67DAE9}" destId="{F6B2E866-03C5-4342-BF57-7AAD4ECEF923}" srcOrd="2" destOrd="0" presId="urn:microsoft.com/office/officeart/2016/7/layout/BasicLinearProcessNumbered"/>
    <dgm:cxn modelId="{98F072C1-9CEB-E94D-A64E-9164A39FD754}" type="presParOf" srcId="{E13656E2-917C-6D41-8BD4-1AAEEA67DAE9}" destId="{4F5A7DEB-708D-3D4D-89D7-9676527D42E7}" srcOrd="3" destOrd="0" presId="urn:microsoft.com/office/officeart/2016/7/layout/BasicLinearProcessNumbered"/>
    <dgm:cxn modelId="{ED6507B4-A0F0-2A48-B179-1AC583BBDCAB}" type="presParOf" srcId="{88FF88C3-6F69-B14E-B51C-5A8B7AC4F7AE}" destId="{2B4650AF-0010-E24D-9AA2-263AF1BAC5A6}" srcOrd="3" destOrd="0" presId="urn:microsoft.com/office/officeart/2016/7/layout/BasicLinearProcessNumbered"/>
    <dgm:cxn modelId="{702D86F7-97C5-6B4D-AFE0-A0346C62E875}" type="presParOf" srcId="{88FF88C3-6F69-B14E-B51C-5A8B7AC4F7AE}" destId="{8F11565A-F931-7A4F-9DF6-BBD9F87B1028}" srcOrd="4" destOrd="0" presId="urn:microsoft.com/office/officeart/2016/7/layout/BasicLinearProcessNumbered"/>
    <dgm:cxn modelId="{4E5A296E-73A0-F641-BA25-40621FEB1F1D}" type="presParOf" srcId="{8F11565A-F931-7A4F-9DF6-BBD9F87B1028}" destId="{7EC29E60-0410-3548-B830-96C5B8ED6DFB}" srcOrd="0" destOrd="0" presId="urn:microsoft.com/office/officeart/2016/7/layout/BasicLinearProcessNumbered"/>
    <dgm:cxn modelId="{AD23EC14-4E6A-384D-8909-1476736F9E1A}" type="presParOf" srcId="{8F11565A-F931-7A4F-9DF6-BBD9F87B1028}" destId="{6E2B34A3-D9EC-1C46-9156-EC11A4396323}" srcOrd="1" destOrd="0" presId="urn:microsoft.com/office/officeart/2016/7/layout/BasicLinearProcessNumbered"/>
    <dgm:cxn modelId="{93A97965-BF7A-8142-AD46-82E7684CD102}" type="presParOf" srcId="{8F11565A-F931-7A4F-9DF6-BBD9F87B1028}" destId="{A94DEDBA-7C19-1B4B-8B44-93AEE8832C19}" srcOrd="2" destOrd="0" presId="urn:microsoft.com/office/officeart/2016/7/layout/BasicLinearProcessNumbered"/>
    <dgm:cxn modelId="{6EB9C64B-0E73-CA45-B991-FDE0D09CDC1D}" type="presParOf" srcId="{8F11565A-F931-7A4F-9DF6-BBD9F87B1028}" destId="{B33E2C27-0632-4F44-BEA3-61B5E3FA979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C1F9DCC-7E82-4A05-8D7A-61925C9B4D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EFAF8C-4867-4318-8467-467141B8DFE7}">
      <dgm:prSet/>
      <dgm:spPr/>
      <dgm:t>
        <a:bodyPr/>
        <a:lstStyle/>
        <a:p>
          <a:r>
            <a:rPr lang="en-US"/>
            <a:t>1. Verify the metadata and uploaded files.</a:t>
          </a:r>
        </a:p>
      </dgm:t>
    </dgm:pt>
    <dgm:pt modelId="{A4F8720D-D60E-4FF9-8BC0-36C39F408C74}" type="parTrans" cxnId="{01419F7E-AC90-4052-8EF8-2532672D45B0}">
      <dgm:prSet/>
      <dgm:spPr/>
      <dgm:t>
        <a:bodyPr/>
        <a:lstStyle/>
        <a:p>
          <a:endParaRPr lang="en-US"/>
        </a:p>
      </dgm:t>
    </dgm:pt>
    <dgm:pt modelId="{EFADF10C-0AB4-4FBE-BBE1-2EF9EAA65BBB}" type="sibTrans" cxnId="{01419F7E-AC90-4052-8EF8-2532672D45B0}">
      <dgm:prSet/>
      <dgm:spPr/>
      <dgm:t>
        <a:bodyPr/>
        <a:lstStyle/>
        <a:p>
          <a:endParaRPr lang="en-US"/>
        </a:p>
      </dgm:t>
    </dgm:pt>
    <dgm:pt modelId="{43BBE3AE-CE96-4162-88C3-0E2A9DCA98C1}">
      <dgm:prSet/>
      <dgm:spPr/>
      <dgm:t>
        <a:bodyPr/>
        <a:lstStyle/>
        <a:p>
          <a:r>
            <a:rPr lang="en-US"/>
            <a:t>2. Click 'Edit' to make corrections if needed.</a:t>
          </a:r>
        </a:p>
      </dgm:t>
    </dgm:pt>
    <dgm:pt modelId="{1D3D8973-D426-47C5-97A0-93BB40AB64E6}" type="parTrans" cxnId="{2A3C8518-BB04-4A5B-AF95-95606E8ACC99}">
      <dgm:prSet/>
      <dgm:spPr/>
      <dgm:t>
        <a:bodyPr/>
        <a:lstStyle/>
        <a:p>
          <a:endParaRPr lang="en-US"/>
        </a:p>
      </dgm:t>
    </dgm:pt>
    <dgm:pt modelId="{283E0C98-6862-4022-88FA-67A75BF0CA2E}" type="sibTrans" cxnId="{2A3C8518-BB04-4A5B-AF95-95606E8ACC99}">
      <dgm:prSet/>
      <dgm:spPr/>
      <dgm:t>
        <a:bodyPr/>
        <a:lstStyle/>
        <a:p>
          <a:endParaRPr lang="en-US"/>
        </a:p>
      </dgm:t>
    </dgm:pt>
    <dgm:pt modelId="{4C96032F-B2D5-5845-8480-530D4C656847}" type="pres">
      <dgm:prSet presAssocID="{5C1F9DCC-7E82-4A05-8D7A-61925C9B4D69}" presName="linear" presStyleCnt="0">
        <dgm:presLayoutVars>
          <dgm:animLvl val="lvl"/>
          <dgm:resizeHandles val="exact"/>
        </dgm:presLayoutVars>
      </dgm:prSet>
      <dgm:spPr/>
    </dgm:pt>
    <dgm:pt modelId="{368B1CC0-DBA1-BD42-9F48-9BD5F235C68E}" type="pres">
      <dgm:prSet presAssocID="{8FEFAF8C-4867-4318-8467-467141B8DFE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E2704F-7D35-8948-A017-ECC2993662E2}" type="pres">
      <dgm:prSet presAssocID="{EFADF10C-0AB4-4FBE-BBE1-2EF9EAA65BBB}" presName="spacer" presStyleCnt="0"/>
      <dgm:spPr/>
    </dgm:pt>
    <dgm:pt modelId="{ED6E5E59-5F6C-FB48-88B9-E696578FCFF9}" type="pres">
      <dgm:prSet presAssocID="{43BBE3AE-CE96-4162-88C3-0E2A9DCA98C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A3C8518-BB04-4A5B-AF95-95606E8ACC99}" srcId="{5C1F9DCC-7E82-4A05-8D7A-61925C9B4D69}" destId="{43BBE3AE-CE96-4162-88C3-0E2A9DCA98C1}" srcOrd="1" destOrd="0" parTransId="{1D3D8973-D426-47C5-97A0-93BB40AB64E6}" sibTransId="{283E0C98-6862-4022-88FA-67A75BF0CA2E}"/>
    <dgm:cxn modelId="{8FFE3F2B-086C-8E47-91AF-BD249B43E768}" type="presOf" srcId="{8FEFAF8C-4867-4318-8467-467141B8DFE7}" destId="{368B1CC0-DBA1-BD42-9F48-9BD5F235C68E}" srcOrd="0" destOrd="0" presId="urn:microsoft.com/office/officeart/2005/8/layout/vList2"/>
    <dgm:cxn modelId="{440C102E-9097-3B45-BDD7-D7016FC80239}" type="presOf" srcId="{5C1F9DCC-7E82-4A05-8D7A-61925C9B4D69}" destId="{4C96032F-B2D5-5845-8480-530D4C656847}" srcOrd="0" destOrd="0" presId="urn:microsoft.com/office/officeart/2005/8/layout/vList2"/>
    <dgm:cxn modelId="{01419F7E-AC90-4052-8EF8-2532672D45B0}" srcId="{5C1F9DCC-7E82-4A05-8D7A-61925C9B4D69}" destId="{8FEFAF8C-4867-4318-8467-467141B8DFE7}" srcOrd="0" destOrd="0" parTransId="{A4F8720D-D60E-4FF9-8BC0-36C39F408C74}" sibTransId="{EFADF10C-0AB4-4FBE-BBE1-2EF9EAA65BBB}"/>
    <dgm:cxn modelId="{AD88A684-9EA5-7C49-911D-B19593D40CCD}" type="presOf" srcId="{43BBE3AE-CE96-4162-88C3-0E2A9DCA98C1}" destId="{ED6E5E59-5F6C-FB48-88B9-E696578FCFF9}" srcOrd="0" destOrd="0" presId="urn:microsoft.com/office/officeart/2005/8/layout/vList2"/>
    <dgm:cxn modelId="{AC75FFE6-9086-DD40-AD28-8FB93A09B269}" type="presParOf" srcId="{4C96032F-B2D5-5845-8480-530D4C656847}" destId="{368B1CC0-DBA1-BD42-9F48-9BD5F235C68E}" srcOrd="0" destOrd="0" presId="urn:microsoft.com/office/officeart/2005/8/layout/vList2"/>
    <dgm:cxn modelId="{BD538CFA-4497-1049-8B52-1BF24B5D8545}" type="presParOf" srcId="{4C96032F-B2D5-5845-8480-530D4C656847}" destId="{BCE2704F-7D35-8948-A017-ECC2993662E2}" srcOrd="1" destOrd="0" presId="urn:microsoft.com/office/officeart/2005/8/layout/vList2"/>
    <dgm:cxn modelId="{E2DE023A-BB5F-314F-85CC-8A80A446491B}" type="presParOf" srcId="{4C96032F-B2D5-5845-8480-530D4C656847}" destId="{ED6E5E59-5F6C-FB48-88B9-E696578FCF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EC08A99-4793-4583-BE78-847C4E69B93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9542CE-E85F-458C-98E7-594FBE94FBD8}">
      <dgm:prSet/>
      <dgm:spPr/>
      <dgm:t>
        <a:bodyPr/>
        <a:lstStyle/>
        <a:p>
          <a:r>
            <a:rPr lang="en-US"/>
            <a:t>1. Define Access Level:</a:t>
          </a:r>
        </a:p>
      </dgm:t>
    </dgm:pt>
    <dgm:pt modelId="{9E52ADCC-E5B5-4440-8BF8-64F7FC563467}" type="parTrans" cxnId="{03CC4C15-A64B-44E9-AB7D-42E945D5ECD4}">
      <dgm:prSet/>
      <dgm:spPr/>
      <dgm:t>
        <a:bodyPr/>
        <a:lstStyle/>
        <a:p>
          <a:endParaRPr lang="en-US"/>
        </a:p>
      </dgm:t>
    </dgm:pt>
    <dgm:pt modelId="{61CD5561-14DF-4EC8-83B6-5A9096DFF95A}" type="sibTrans" cxnId="{03CC4C15-A64B-44E9-AB7D-42E945D5ECD4}">
      <dgm:prSet/>
      <dgm:spPr/>
      <dgm:t>
        <a:bodyPr/>
        <a:lstStyle/>
        <a:p>
          <a:endParaRPr lang="en-US"/>
        </a:p>
      </dgm:t>
    </dgm:pt>
    <dgm:pt modelId="{9A82F832-CC39-4358-BFCA-4C6D295F7E2F}">
      <dgm:prSet/>
      <dgm:spPr/>
      <dgm:t>
        <a:bodyPr/>
        <a:lstStyle/>
        <a:p>
          <a:r>
            <a:rPr lang="en-US"/>
            <a:t>- Open Access: Anyone can view/download.</a:t>
          </a:r>
        </a:p>
      </dgm:t>
    </dgm:pt>
    <dgm:pt modelId="{7E525FA8-F26A-47E3-8F65-F5CBD0D6C5D4}" type="parTrans" cxnId="{ED1A168E-B8A7-4435-B91F-7124CACE0CE1}">
      <dgm:prSet/>
      <dgm:spPr/>
      <dgm:t>
        <a:bodyPr/>
        <a:lstStyle/>
        <a:p>
          <a:endParaRPr lang="en-US"/>
        </a:p>
      </dgm:t>
    </dgm:pt>
    <dgm:pt modelId="{15D29976-D011-42DB-AACB-31651A766392}" type="sibTrans" cxnId="{ED1A168E-B8A7-4435-B91F-7124CACE0CE1}">
      <dgm:prSet/>
      <dgm:spPr/>
      <dgm:t>
        <a:bodyPr/>
        <a:lstStyle/>
        <a:p>
          <a:endParaRPr lang="en-US"/>
        </a:p>
      </dgm:t>
    </dgm:pt>
    <dgm:pt modelId="{D8F43EF2-4952-400E-95C3-BA92C85B8585}">
      <dgm:prSet/>
      <dgm:spPr/>
      <dgm:t>
        <a:bodyPr/>
        <a:lstStyle/>
        <a:p>
          <a:r>
            <a:rPr lang="en-US"/>
            <a:t>- Restricted Access: Limited to specific users.</a:t>
          </a:r>
        </a:p>
      </dgm:t>
    </dgm:pt>
    <dgm:pt modelId="{BB785E55-689B-40B6-942E-3C9A3EDF46F4}" type="parTrans" cxnId="{68DB993D-7FC2-4436-9646-B2E7796A0A6E}">
      <dgm:prSet/>
      <dgm:spPr/>
      <dgm:t>
        <a:bodyPr/>
        <a:lstStyle/>
        <a:p>
          <a:endParaRPr lang="en-US"/>
        </a:p>
      </dgm:t>
    </dgm:pt>
    <dgm:pt modelId="{D3ABB4CE-F47B-43AC-875D-30144C62C317}" type="sibTrans" cxnId="{68DB993D-7FC2-4436-9646-B2E7796A0A6E}">
      <dgm:prSet/>
      <dgm:spPr/>
      <dgm:t>
        <a:bodyPr/>
        <a:lstStyle/>
        <a:p>
          <a:endParaRPr lang="en-US"/>
        </a:p>
      </dgm:t>
    </dgm:pt>
    <dgm:pt modelId="{F4D0371A-B418-4589-BF62-478B2E9ECD68}">
      <dgm:prSet/>
      <dgm:spPr/>
      <dgm:t>
        <a:bodyPr/>
        <a:lstStyle/>
        <a:p>
          <a:r>
            <a:rPr lang="en-US"/>
            <a:t>2. Select License:</a:t>
          </a:r>
        </a:p>
      </dgm:t>
    </dgm:pt>
    <dgm:pt modelId="{1DD1297C-5865-4CA3-BA06-1EE601C12E75}" type="parTrans" cxnId="{926A0E25-7BB7-40C5-B1FC-232D5165AA34}">
      <dgm:prSet/>
      <dgm:spPr/>
      <dgm:t>
        <a:bodyPr/>
        <a:lstStyle/>
        <a:p>
          <a:endParaRPr lang="en-US"/>
        </a:p>
      </dgm:t>
    </dgm:pt>
    <dgm:pt modelId="{5C846804-7B85-44F5-B0C4-CC37228E7369}" type="sibTrans" cxnId="{926A0E25-7BB7-40C5-B1FC-232D5165AA34}">
      <dgm:prSet/>
      <dgm:spPr/>
      <dgm:t>
        <a:bodyPr/>
        <a:lstStyle/>
        <a:p>
          <a:endParaRPr lang="en-US"/>
        </a:p>
      </dgm:t>
    </dgm:pt>
    <dgm:pt modelId="{8FFD7502-C321-4EF0-BC62-2909B019BF3C}">
      <dgm:prSet/>
      <dgm:spPr/>
      <dgm:t>
        <a:bodyPr/>
        <a:lstStyle/>
        <a:p>
          <a:r>
            <a:rPr lang="en-US"/>
            <a:t>- Example: Creative Commons (CC BY-NC-ND).</a:t>
          </a:r>
        </a:p>
      </dgm:t>
    </dgm:pt>
    <dgm:pt modelId="{0DF46280-9AEA-4559-AE58-E86B8BA6A967}" type="parTrans" cxnId="{3929401F-BFA2-49C1-8139-CF9F31CE5CC6}">
      <dgm:prSet/>
      <dgm:spPr/>
      <dgm:t>
        <a:bodyPr/>
        <a:lstStyle/>
        <a:p>
          <a:endParaRPr lang="en-US"/>
        </a:p>
      </dgm:t>
    </dgm:pt>
    <dgm:pt modelId="{2D7B4673-4E3B-4C66-A840-B2AD6441F008}" type="sibTrans" cxnId="{3929401F-BFA2-49C1-8139-CF9F31CE5CC6}">
      <dgm:prSet/>
      <dgm:spPr/>
      <dgm:t>
        <a:bodyPr/>
        <a:lstStyle/>
        <a:p>
          <a:endParaRPr lang="en-US"/>
        </a:p>
      </dgm:t>
    </dgm:pt>
    <dgm:pt modelId="{AB710188-10A7-3748-B45A-9DA4DDBBFF22}" type="pres">
      <dgm:prSet presAssocID="{FEC08A99-4793-4583-BE78-847C4E69B933}" presName="linear" presStyleCnt="0">
        <dgm:presLayoutVars>
          <dgm:animLvl val="lvl"/>
          <dgm:resizeHandles val="exact"/>
        </dgm:presLayoutVars>
      </dgm:prSet>
      <dgm:spPr/>
    </dgm:pt>
    <dgm:pt modelId="{508ECA79-2C7D-5747-80D5-7BDAEA447E32}" type="pres">
      <dgm:prSet presAssocID="{199542CE-E85F-458C-98E7-594FBE94FB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B5F9C8-8402-124C-B65F-D7A0065E4FA6}" type="pres">
      <dgm:prSet presAssocID="{61CD5561-14DF-4EC8-83B6-5A9096DFF95A}" presName="spacer" presStyleCnt="0"/>
      <dgm:spPr/>
    </dgm:pt>
    <dgm:pt modelId="{F220243C-BC13-E94D-B8DD-324F4AEF4D06}" type="pres">
      <dgm:prSet presAssocID="{9A82F832-CC39-4358-BFCA-4C6D295F7E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A5B047-8ADF-D14D-9FC1-12243DF4BA55}" type="pres">
      <dgm:prSet presAssocID="{15D29976-D011-42DB-AACB-31651A766392}" presName="spacer" presStyleCnt="0"/>
      <dgm:spPr/>
    </dgm:pt>
    <dgm:pt modelId="{E6A41968-B5F6-5D43-98B4-EDFC7A24C10F}" type="pres">
      <dgm:prSet presAssocID="{D8F43EF2-4952-400E-95C3-BA92C85B858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A90010-D5E1-DE4C-B559-7FEAF106BE21}" type="pres">
      <dgm:prSet presAssocID="{D3ABB4CE-F47B-43AC-875D-30144C62C317}" presName="spacer" presStyleCnt="0"/>
      <dgm:spPr/>
    </dgm:pt>
    <dgm:pt modelId="{325634EB-FB7E-0445-A569-277D489EEBCF}" type="pres">
      <dgm:prSet presAssocID="{F4D0371A-B418-4589-BF62-478B2E9ECD6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90E45B8-6C82-4943-B919-5FEF1A08199C}" type="pres">
      <dgm:prSet presAssocID="{5C846804-7B85-44F5-B0C4-CC37228E7369}" presName="spacer" presStyleCnt="0"/>
      <dgm:spPr/>
    </dgm:pt>
    <dgm:pt modelId="{2F036770-49E6-084E-A8EE-A0F8863B55B7}" type="pres">
      <dgm:prSet presAssocID="{8FFD7502-C321-4EF0-BC62-2909B019BF3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1F920C-4CB8-5E44-B3FB-DB988DFA5DAE}" type="presOf" srcId="{FEC08A99-4793-4583-BE78-847C4E69B933}" destId="{AB710188-10A7-3748-B45A-9DA4DDBBFF22}" srcOrd="0" destOrd="0" presId="urn:microsoft.com/office/officeart/2005/8/layout/vList2"/>
    <dgm:cxn modelId="{03CC4C15-A64B-44E9-AB7D-42E945D5ECD4}" srcId="{FEC08A99-4793-4583-BE78-847C4E69B933}" destId="{199542CE-E85F-458C-98E7-594FBE94FBD8}" srcOrd="0" destOrd="0" parTransId="{9E52ADCC-E5B5-4440-8BF8-64F7FC563467}" sibTransId="{61CD5561-14DF-4EC8-83B6-5A9096DFF95A}"/>
    <dgm:cxn modelId="{3929401F-BFA2-49C1-8139-CF9F31CE5CC6}" srcId="{FEC08A99-4793-4583-BE78-847C4E69B933}" destId="{8FFD7502-C321-4EF0-BC62-2909B019BF3C}" srcOrd="4" destOrd="0" parTransId="{0DF46280-9AEA-4559-AE58-E86B8BA6A967}" sibTransId="{2D7B4673-4E3B-4C66-A840-B2AD6441F008}"/>
    <dgm:cxn modelId="{926A0E25-7BB7-40C5-B1FC-232D5165AA34}" srcId="{FEC08A99-4793-4583-BE78-847C4E69B933}" destId="{F4D0371A-B418-4589-BF62-478B2E9ECD68}" srcOrd="3" destOrd="0" parTransId="{1DD1297C-5865-4CA3-BA06-1EE601C12E75}" sibTransId="{5C846804-7B85-44F5-B0C4-CC37228E7369}"/>
    <dgm:cxn modelId="{13DA6F3B-2C2D-E44A-88D9-2FEA205B1EA4}" type="presOf" srcId="{D8F43EF2-4952-400E-95C3-BA92C85B8585}" destId="{E6A41968-B5F6-5D43-98B4-EDFC7A24C10F}" srcOrd="0" destOrd="0" presId="urn:microsoft.com/office/officeart/2005/8/layout/vList2"/>
    <dgm:cxn modelId="{68DB993D-7FC2-4436-9646-B2E7796A0A6E}" srcId="{FEC08A99-4793-4583-BE78-847C4E69B933}" destId="{D8F43EF2-4952-400E-95C3-BA92C85B8585}" srcOrd="2" destOrd="0" parTransId="{BB785E55-689B-40B6-942E-3C9A3EDF46F4}" sibTransId="{D3ABB4CE-F47B-43AC-875D-30144C62C317}"/>
    <dgm:cxn modelId="{13FB0A5D-DEC9-D34D-BEE0-2448E75CE6ED}" type="presOf" srcId="{199542CE-E85F-458C-98E7-594FBE94FBD8}" destId="{508ECA79-2C7D-5747-80D5-7BDAEA447E32}" srcOrd="0" destOrd="0" presId="urn:microsoft.com/office/officeart/2005/8/layout/vList2"/>
    <dgm:cxn modelId="{ED1A168E-B8A7-4435-B91F-7124CACE0CE1}" srcId="{FEC08A99-4793-4583-BE78-847C4E69B933}" destId="{9A82F832-CC39-4358-BFCA-4C6D295F7E2F}" srcOrd="1" destOrd="0" parTransId="{7E525FA8-F26A-47E3-8F65-F5CBD0D6C5D4}" sibTransId="{15D29976-D011-42DB-AACB-31651A766392}"/>
    <dgm:cxn modelId="{DDA667A0-832E-3E47-A488-A1D1591D5A78}" type="presOf" srcId="{F4D0371A-B418-4589-BF62-478B2E9ECD68}" destId="{325634EB-FB7E-0445-A569-277D489EEBCF}" srcOrd="0" destOrd="0" presId="urn:microsoft.com/office/officeart/2005/8/layout/vList2"/>
    <dgm:cxn modelId="{C33615E7-0CE7-214C-88BD-86C0FE6D5005}" type="presOf" srcId="{9A82F832-CC39-4358-BFCA-4C6D295F7E2F}" destId="{F220243C-BC13-E94D-B8DD-324F4AEF4D06}" srcOrd="0" destOrd="0" presId="urn:microsoft.com/office/officeart/2005/8/layout/vList2"/>
    <dgm:cxn modelId="{74B2ABFA-87CB-7E4D-9CAD-E79B7461E20F}" type="presOf" srcId="{8FFD7502-C321-4EF0-BC62-2909B019BF3C}" destId="{2F036770-49E6-084E-A8EE-A0F8863B55B7}" srcOrd="0" destOrd="0" presId="urn:microsoft.com/office/officeart/2005/8/layout/vList2"/>
    <dgm:cxn modelId="{962DA8B1-9698-0C4F-9AC3-A588C17C882E}" type="presParOf" srcId="{AB710188-10A7-3748-B45A-9DA4DDBBFF22}" destId="{508ECA79-2C7D-5747-80D5-7BDAEA447E32}" srcOrd="0" destOrd="0" presId="urn:microsoft.com/office/officeart/2005/8/layout/vList2"/>
    <dgm:cxn modelId="{827C66FB-4263-4C45-ADAE-999EFD8B1F1F}" type="presParOf" srcId="{AB710188-10A7-3748-B45A-9DA4DDBBFF22}" destId="{F2B5F9C8-8402-124C-B65F-D7A0065E4FA6}" srcOrd="1" destOrd="0" presId="urn:microsoft.com/office/officeart/2005/8/layout/vList2"/>
    <dgm:cxn modelId="{0AB8FC76-89ED-5541-AFD1-4F75BFFA7D27}" type="presParOf" srcId="{AB710188-10A7-3748-B45A-9DA4DDBBFF22}" destId="{F220243C-BC13-E94D-B8DD-324F4AEF4D06}" srcOrd="2" destOrd="0" presId="urn:microsoft.com/office/officeart/2005/8/layout/vList2"/>
    <dgm:cxn modelId="{2CEC88A4-4A60-CA46-8986-D4396D79606D}" type="presParOf" srcId="{AB710188-10A7-3748-B45A-9DA4DDBBFF22}" destId="{B3A5B047-8ADF-D14D-9FC1-12243DF4BA55}" srcOrd="3" destOrd="0" presId="urn:microsoft.com/office/officeart/2005/8/layout/vList2"/>
    <dgm:cxn modelId="{A465710A-4774-C442-B999-AA2A0115D2DF}" type="presParOf" srcId="{AB710188-10A7-3748-B45A-9DA4DDBBFF22}" destId="{E6A41968-B5F6-5D43-98B4-EDFC7A24C10F}" srcOrd="4" destOrd="0" presId="urn:microsoft.com/office/officeart/2005/8/layout/vList2"/>
    <dgm:cxn modelId="{F764216E-E1C0-8D47-86BE-D8DE78303337}" type="presParOf" srcId="{AB710188-10A7-3748-B45A-9DA4DDBBFF22}" destId="{ACA90010-D5E1-DE4C-B559-7FEAF106BE21}" srcOrd="5" destOrd="0" presId="urn:microsoft.com/office/officeart/2005/8/layout/vList2"/>
    <dgm:cxn modelId="{A757241A-E856-7546-93BA-891FEDE03369}" type="presParOf" srcId="{AB710188-10A7-3748-B45A-9DA4DDBBFF22}" destId="{325634EB-FB7E-0445-A569-277D489EEBCF}" srcOrd="6" destOrd="0" presId="urn:microsoft.com/office/officeart/2005/8/layout/vList2"/>
    <dgm:cxn modelId="{25D6209F-3916-FC48-98E0-7C51AB55EBD8}" type="presParOf" srcId="{AB710188-10A7-3748-B45A-9DA4DDBBFF22}" destId="{790E45B8-6C82-4943-B919-5FEF1A08199C}" srcOrd="7" destOrd="0" presId="urn:microsoft.com/office/officeart/2005/8/layout/vList2"/>
    <dgm:cxn modelId="{0D69BA37-2095-1E42-9D9C-88FEC09340CB}" type="presParOf" srcId="{AB710188-10A7-3748-B45A-9DA4DDBBFF22}" destId="{2F036770-49E6-084E-A8EE-A0F8863B55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C611282-D141-48B1-8E0A-AB5319F0834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C9CD21B-DB8A-476B-AE29-669E350AB2D4}">
      <dgm:prSet/>
      <dgm:spPr/>
      <dgm:t>
        <a:bodyPr/>
        <a:lstStyle/>
        <a:p>
          <a:r>
            <a:rPr lang="en-US"/>
            <a:t>1. Click 'Complete Submission' to finalize the upload.</a:t>
          </a:r>
        </a:p>
      </dgm:t>
    </dgm:pt>
    <dgm:pt modelId="{8ADE0B8F-43AD-4827-8E0C-94DF264E7FFB}" type="parTrans" cxnId="{1F892FB4-C558-4FDA-8C18-CD2BF1FB772D}">
      <dgm:prSet/>
      <dgm:spPr/>
      <dgm:t>
        <a:bodyPr/>
        <a:lstStyle/>
        <a:p>
          <a:endParaRPr lang="en-US"/>
        </a:p>
      </dgm:t>
    </dgm:pt>
    <dgm:pt modelId="{66F6B2F4-F909-4E84-B95A-F940ADD146D8}" type="sibTrans" cxnId="{1F892FB4-C558-4FDA-8C18-CD2BF1FB772D}">
      <dgm:prSet/>
      <dgm:spPr/>
      <dgm:t>
        <a:bodyPr/>
        <a:lstStyle/>
        <a:p>
          <a:endParaRPr lang="en-US"/>
        </a:p>
      </dgm:t>
    </dgm:pt>
    <dgm:pt modelId="{5C1EDEAF-159D-4E57-A9D0-A000BB0833E6}">
      <dgm:prSet/>
      <dgm:spPr/>
      <dgm:t>
        <a:bodyPr/>
        <a:lstStyle/>
        <a:p>
          <a:r>
            <a:rPr lang="en-US"/>
            <a:t>2. Wait for administrator approval (if required).</a:t>
          </a:r>
        </a:p>
      </dgm:t>
    </dgm:pt>
    <dgm:pt modelId="{BEB22E81-7A93-4938-990A-7E5A3DE17D2D}" type="parTrans" cxnId="{1CD87AF8-D593-487F-8B61-906CE6AB4BCD}">
      <dgm:prSet/>
      <dgm:spPr/>
      <dgm:t>
        <a:bodyPr/>
        <a:lstStyle/>
        <a:p>
          <a:endParaRPr lang="en-US"/>
        </a:p>
      </dgm:t>
    </dgm:pt>
    <dgm:pt modelId="{330FE92B-7EB7-4C08-AA80-80489FE955BE}" type="sibTrans" cxnId="{1CD87AF8-D593-487F-8B61-906CE6AB4BCD}">
      <dgm:prSet/>
      <dgm:spPr/>
      <dgm:t>
        <a:bodyPr/>
        <a:lstStyle/>
        <a:p>
          <a:endParaRPr lang="en-US"/>
        </a:p>
      </dgm:t>
    </dgm:pt>
    <dgm:pt modelId="{B56D6CC1-2F68-4FDB-8749-950D9C5EAFD3}">
      <dgm:prSet/>
      <dgm:spPr/>
      <dgm:t>
        <a:bodyPr/>
        <a:lstStyle/>
        <a:p>
          <a:r>
            <a:rPr lang="en-US"/>
            <a:t>3. Receive email notification once published.</a:t>
          </a:r>
        </a:p>
      </dgm:t>
    </dgm:pt>
    <dgm:pt modelId="{6B7946AA-299C-461A-A020-4A3E03E26E62}" type="parTrans" cxnId="{59FEB62C-4985-43C8-BD2E-3F0ED37BE60D}">
      <dgm:prSet/>
      <dgm:spPr/>
      <dgm:t>
        <a:bodyPr/>
        <a:lstStyle/>
        <a:p>
          <a:endParaRPr lang="en-US"/>
        </a:p>
      </dgm:t>
    </dgm:pt>
    <dgm:pt modelId="{A050C12A-6B2F-43E2-AFCA-7CCEF73CED6B}" type="sibTrans" cxnId="{59FEB62C-4985-43C8-BD2E-3F0ED37BE60D}">
      <dgm:prSet/>
      <dgm:spPr/>
      <dgm:t>
        <a:bodyPr/>
        <a:lstStyle/>
        <a:p>
          <a:endParaRPr lang="en-US"/>
        </a:p>
      </dgm:t>
    </dgm:pt>
    <dgm:pt modelId="{2971C5A3-210D-0440-A484-F8C59B0624CC}" type="pres">
      <dgm:prSet presAssocID="{3C611282-D141-48B1-8E0A-AB5319F08342}" presName="Name0" presStyleCnt="0">
        <dgm:presLayoutVars>
          <dgm:dir/>
          <dgm:resizeHandles val="exact"/>
        </dgm:presLayoutVars>
      </dgm:prSet>
      <dgm:spPr/>
    </dgm:pt>
    <dgm:pt modelId="{0B41732D-60FA-1945-BB1E-1400EF84DBAB}" type="pres">
      <dgm:prSet presAssocID="{1C9CD21B-DB8A-476B-AE29-669E350AB2D4}" presName="node" presStyleLbl="node1" presStyleIdx="0" presStyleCnt="3">
        <dgm:presLayoutVars>
          <dgm:bulletEnabled val="1"/>
        </dgm:presLayoutVars>
      </dgm:prSet>
      <dgm:spPr/>
    </dgm:pt>
    <dgm:pt modelId="{134DD6E4-1BB1-AD49-B695-16D13D55521F}" type="pres">
      <dgm:prSet presAssocID="{66F6B2F4-F909-4E84-B95A-F940ADD146D8}" presName="sibTrans" presStyleLbl="sibTrans1D1" presStyleIdx="0" presStyleCnt="2"/>
      <dgm:spPr/>
    </dgm:pt>
    <dgm:pt modelId="{8C6487CE-8FB6-E84A-AA71-5A01078C68D0}" type="pres">
      <dgm:prSet presAssocID="{66F6B2F4-F909-4E84-B95A-F940ADD146D8}" presName="connectorText" presStyleLbl="sibTrans1D1" presStyleIdx="0" presStyleCnt="2"/>
      <dgm:spPr/>
    </dgm:pt>
    <dgm:pt modelId="{12D93344-9364-0D47-B757-A651B932D2EB}" type="pres">
      <dgm:prSet presAssocID="{5C1EDEAF-159D-4E57-A9D0-A000BB0833E6}" presName="node" presStyleLbl="node1" presStyleIdx="1" presStyleCnt="3">
        <dgm:presLayoutVars>
          <dgm:bulletEnabled val="1"/>
        </dgm:presLayoutVars>
      </dgm:prSet>
      <dgm:spPr/>
    </dgm:pt>
    <dgm:pt modelId="{9E4682D2-E2A1-4043-BDE6-12CA63F4D551}" type="pres">
      <dgm:prSet presAssocID="{330FE92B-7EB7-4C08-AA80-80489FE955BE}" presName="sibTrans" presStyleLbl="sibTrans1D1" presStyleIdx="1" presStyleCnt="2"/>
      <dgm:spPr/>
    </dgm:pt>
    <dgm:pt modelId="{F1EE63BF-00F5-A040-A86C-69596A7DE6D7}" type="pres">
      <dgm:prSet presAssocID="{330FE92B-7EB7-4C08-AA80-80489FE955BE}" presName="connectorText" presStyleLbl="sibTrans1D1" presStyleIdx="1" presStyleCnt="2"/>
      <dgm:spPr/>
    </dgm:pt>
    <dgm:pt modelId="{64AA0664-06F1-884A-95EA-6DD43AC5CE57}" type="pres">
      <dgm:prSet presAssocID="{B56D6CC1-2F68-4FDB-8749-950D9C5EAFD3}" presName="node" presStyleLbl="node1" presStyleIdx="2" presStyleCnt="3">
        <dgm:presLayoutVars>
          <dgm:bulletEnabled val="1"/>
        </dgm:presLayoutVars>
      </dgm:prSet>
      <dgm:spPr/>
    </dgm:pt>
  </dgm:ptLst>
  <dgm:cxnLst>
    <dgm:cxn modelId="{BF717B27-2B8E-B34C-99AE-C7D2AAA50766}" type="presOf" srcId="{66F6B2F4-F909-4E84-B95A-F940ADD146D8}" destId="{8C6487CE-8FB6-E84A-AA71-5A01078C68D0}" srcOrd="1" destOrd="0" presId="urn:microsoft.com/office/officeart/2016/7/layout/RepeatingBendingProcessNew"/>
    <dgm:cxn modelId="{59FEB62C-4985-43C8-BD2E-3F0ED37BE60D}" srcId="{3C611282-D141-48B1-8E0A-AB5319F08342}" destId="{B56D6CC1-2F68-4FDB-8749-950D9C5EAFD3}" srcOrd="2" destOrd="0" parTransId="{6B7946AA-299C-461A-A020-4A3E03E26E62}" sibTransId="{A050C12A-6B2F-43E2-AFCA-7CCEF73CED6B}"/>
    <dgm:cxn modelId="{B5573A35-697C-A941-8D5D-9537A15F97A9}" type="presOf" srcId="{66F6B2F4-F909-4E84-B95A-F940ADD146D8}" destId="{134DD6E4-1BB1-AD49-B695-16D13D55521F}" srcOrd="0" destOrd="0" presId="urn:microsoft.com/office/officeart/2016/7/layout/RepeatingBendingProcessNew"/>
    <dgm:cxn modelId="{998C8847-674B-A948-A46B-F14F36F39498}" type="presOf" srcId="{B56D6CC1-2F68-4FDB-8749-950D9C5EAFD3}" destId="{64AA0664-06F1-884A-95EA-6DD43AC5CE57}" srcOrd="0" destOrd="0" presId="urn:microsoft.com/office/officeart/2016/7/layout/RepeatingBendingProcessNew"/>
    <dgm:cxn modelId="{0E802452-2BFA-C74A-B192-45481BD0A150}" type="presOf" srcId="{3C611282-D141-48B1-8E0A-AB5319F08342}" destId="{2971C5A3-210D-0440-A484-F8C59B0624CC}" srcOrd="0" destOrd="0" presId="urn:microsoft.com/office/officeart/2016/7/layout/RepeatingBendingProcessNew"/>
    <dgm:cxn modelId="{1F892FB4-C558-4FDA-8C18-CD2BF1FB772D}" srcId="{3C611282-D141-48B1-8E0A-AB5319F08342}" destId="{1C9CD21B-DB8A-476B-AE29-669E350AB2D4}" srcOrd="0" destOrd="0" parTransId="{8ADE0B8F-43AD-4827-8E0C-94DF264E7FFB}" sibTransId="{66F6B2F4-F909-4E84-B95A-F940ADD146D8}"/>
    <dgm:cxn modelId="{F6053EBA-807D-3E46-A556-5D7CB34F861A}" type="presOf" srcId="{330FE92B-7EB7-4C08-AA80-80489FE955BE}" destId="{9E4682D2-E2A1-4043-BDE6-12CA63F4D551}" srcOrd="0" destOrd="0" presId="urn:microsoft.com/office/officeart/2016/7/layout/RepeatingBendingProcessNew"/>
    <dgm:cxn modelId="{0BF36FBC-A203-6348-B5F8-0BD9770B878D}" type="presOf" srcId="{5C1EDEAF-159D-4E57-A9D0-A000BB0833E6}" destId="{12D93344-9364-0D47-B757-A651B932D2EB}" srcOrd="0" destOrd="0" presId="urn:microsoft.com/office/officeart/2016/7/layout/RepeatingBendingProcessNew"/>
    <dgm:cxn modelId="{90C95FDC-4432-E641-9C48-55E278BC093B}" type="presOf" srcId="{330FE92B-7EB7-4C08-AA80-80489FE955BE}" destId="{F1EE63BF-00F5-A040-A86C-69596A7DE6D7}" srcOrd="1" destOrd="0" presId="urn:microsoft.com/office/officeart/2016/7/layout/RepeatingBendingProcessNew"/>
    <dgm:cxn modelId="{ABF7B1E6-3BC0-0E46-B271-E403CA118F6E}" type="presOf" srcId="{1C9CD21B-DB8A-476B-AE29-669E350AB2D4}" destId="{0B41732D-60FA-1945-BB1E-1400EF84DBAB}" srcOrd="0" destOrd="0" presId="urn:microsoft.com/office/officeart/2016/7/layout/RepeatingBendingProcessNew"/>
    <dgm:cxn modelId="{1CD87AF8-D593-487F-8B61-906CE6AB4BCD}" srcId="{3C611282-D141-48B1-8E0A-AB5319F08342}" destId="{5C1EDEAF-159D-4E57-A9D0-A000BB0833E6}" srcOrd="1" destOrd="0" parTransId="{BEB22E81-7A93-4938-990A-7E5A3DE17D2D}" sibTransId="{330FE92B-7EB7-4C08-AA80-80489FE955BE}"/>
    <dgm:cxn modelId="{CD99BCDD-21A2-7A47-8640-40C3983FB67E}" type="presParOf" srcId="{2971C5A3-210D-0440-A484-F8C59B0624CC}" destId="{0B41732D-60FA-1945-BB1E-1400EF84DBAB}" srcOrd="0" destOrd="0" presId="urn:microsoft.com/office/officeart/2016/7/layout/RepeatingBendingProcessNew"/>
    <dgm:cxn modelId="{34E7B4BC-569C-3B4A-9E58-A5462EAD704B}" type="presParOf" srcId="{2971C5A3-210D-0440-A484-F8C59B0624CC}" destId="{134DD6E4-1BB1-AD49-B695-16D13D55521F}" srcOrd="1" destOrd="0" presId="urn:microsoft.com/office/officeart/2016/7/layout/RepeatingBendingProcessNew"/>
    <dgm:cxn modelId="{780E9CC8-C28E-1643-949C-8FB6D73E7A9D}" type="presParOf" srcId="{134DD6E4-1BB1-AD49-B695-16D13D55521F}" destId="{8C6487CE-8FB6-E84A-AA71-5A01078C68D0}" srcOrd="0" destOrd="0" presId="urn:microsoft.com/office/officeart/2016/7/layout/RepeatingBendingProcessNew"/>
    <dgm:cxn modelId="{61788904-8333-744A-A7CB-3507EF113D9C}" type="presParOf" srcId="{2971C5A3-210D-0440-A484-F8C59B0624CC}" destId="{12D93344-9364-0D47-B757-A651B932D2EB}" srcOrd="2" destOrd="0" presId="urn:microsoft.com/office/officeart/2016/7/layout/RepeatingBendingProcessNew"/>
    <dgm:cxn modelId="{8CE81529-4B49-8940-918E-4DF7CAA209E5}" type="presParOf" srcId="{2971C5A3-210D-0440-A484-F8C59B0624CC}" destId="{9E4682D2-E2A1-4043-BDE6-12CA63F4D551}" srcOrd="3" destOrd="0" presId="urn:microsoft.com/office/officeart/2016/7/layout/RepeatingBendingProcessNew"/>
    <dgm:cxn modelId="{D99EC2FC-04FE-5540-A149-5C41A2E8E0CD}" type="presParOf" srcId="{9E4682D2-E2A1-4043-BDE6-12CA63F4D551}" destId="{F1EE63BF-00F5-A040-A86C-69596A7DE6D7}" srcOrd="0" destOrd="0" presId="urn:microsoft.com/office/officeart/2016/7/layout/RepeatingBendingProcessNew"/>
    <dgm:cxn modelId="{96CA4D0F-CB3F-C94F-9999-66C2DAFB31F7}" type="presParOf" srcId="{2971C5A3-210D-0440-A484-F8C59B0624CC}" destId="{64AA0664-06F1-884A-95EA-6DD43AC5CE57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7A9FF8D-87B9-4629-B32D-6EFCE1EDF6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8E7D116-603F-4C72-ACA3-CEF666F9A4B0}">
      <dgm:prSet/>
      <dgm:spPr/>
      <dgm:t>
        <a:bodyPr/>
        <a:lstStyle/>
        <a:p>
          <a:r>
            <a:rPr lang="en-US"/>
            <a:t>1. Upload Multiple Files: Upload documents with multiple parts (e.g., main report and appendix).</a:t>
          </a:r>
        </a:p>
      </dgm:t>
    </dgm:pt>
    <dgm:pt modelId="{CC0EB13A-27CD-44A3-B26B-92BC8CF37552}" type="parTrans" cxnId="{47B64FE2-F11D-4321-BFC4-DDD8C3CC82B9}">
      <dgm:prSet/>
      <dgm:spPr/>
      <dgm:t>
        <a:bodyPr/>
        <a:lstStyle/>
        <a:p>
          <a:endParaRPr lang="en-US"/>
        </a:p>
      </dgm:t>
    </dgm:pt>
    <dgm:pt modelId="{D5CC0123-80A3-4AF4-9FCE-B29B084F1CAD}" type="sibTrans" cxnId="{47B64FE2-F11D-4321-BFC4-DDD8C3CC82B9}">
      <dgm:prSet/>
      <dgm:spPr/>
      <dgm:t>
        <a:bodyPr/>
        <a:lstStyle/>
        <a:p>
          <a:endParaRPr lang="en-US"/>
        </a:p>
      </dgm:t>
    </dgm:pt>
    <dgm:pt modelId="{C7FD04F6-1AE3-4E7A-A1F3-83D8590E6D4A}">
      <dgm:prSet/>
      <dgm:spPr/>
      <dgm:t>
        <a:bodyPr/>
        <a:lstStyle/>
        <a:p>
          <a:r>
            <a:rPr lang="en-US"/>
            <a:t>2. Use Metadata Guide: Follow repository guidelines for consistent metadata.</a:t>
          </a:r>
        </a:p>
      </dgm:t>
    </dgm:pt>
    <dgm:pt modelId="{0E046B2C-BF7F-4B1E-902C-4FCC3F5A9C0A}" type="parTrans" cxnId="{7C94D0D4-3009-4C0B-9782-6A46185B29B3}">
      <dgm:prSet/>
      <dgm:spPr/>
      <dgm:t>
        <a:bodyPr/>
        <a:lstStyle/>
        <a:p>
          <a:endParaRPr lang="en-US"/>
        </a:p>
      </dgm:t>
    </dgm:pt>
    <dgm:pt modelId="{85B60A66-0A5C-4C37-97E1-548C2A4A553A}" type="sibTrans" cxnId="{7C94D0D4-3009-4C0B-9782-6A46185B29B3}">
      <dgm:prSet/>
      <dgm:spPr/>
      <dgm:t>
        <a:bodyPr/>
        <a:lstStyle/>
        <a:p>
          <a:endParaRPr lang="en-US"/>
        </a:p>
      </dgm:t>
    </dgm:pt>
    <dgm:pt modelId="{E1DCB170-11B2-40A2-8EC8-5786B1EA77A3}">
      <dgm:prSet/>
      <dgm:spPr/>
      <dgm:t>
        <a:bodyPr/>
        <a:lstStyle/>
        <a:p>
          <a:r>
            <a:rPr lang="en-US"/>
            <a:t>3. Notifications: Enable email alerts for updates.</a:t>
          </a:r>
        </a:p>
      </dgm:t>
    </dgm:pt>
    <dgm:pt modelId="{B897307B-C665-4FE5-9B7F-E98B700ECFE6}" type="parTrans" cxnId="{B032FD49-E7B8-4F3B-B673-8E4435F3BF7A}">
      <dgm:prSet/>
      <dgm:spPr/>
      <dgm:t>
        <a:bodyPr/>
        <a:lstStyle/>
        <a:p>
          <a:endParaRPr lang="en-US"/>
        </a:p>
      </dgm:t>
    </dgm:pt>
    <dgm:pt modelId="{0F4C4BA4-1A7C-49D7-93E2-4EEC939D3130}" type="sibTrans" cxnId="{B032FD49-E7B8-4F3B-B673-8E4435F3BF7A}">
      <dgm:prSet/>
      <dgm:spPr/>
      <dgm:t>
        <a:bodyPr/>
        <a:lstStyle/>
        <a:p>
          <a:endParaRPr lang="en-US"/>
        </a:p>
      </dgm:t>
    </dgm:pt>
    <dgm:pt modelId="{FB3B447A-6D73-4351-9A7D-249AD8B5044A}" type="pres">
      <dgm:prSet presAssocID="{47A9FF8D-87B9-4629-B32D-6EFCE1EDF6F3}" presName="root" presStyleCnt="0">
        <dgm:presLayoutVars>
          <dgm:dir/>
          <dgm:resizeHandles val="exact"/>
        </dgm:presLayoutVars>
      </dgm:prSet>
      <dgm:spPr/>
    </dgm:pt>
    <dgm:pt modelId="{A627149A-CF6C-41B3-AD56-C7BA2382E52A}" type="pres">
      <dgm:prSet presAssocID="{78E7D116-603F-4C72-ACA3-CEF666F9A4B0}" presName="compNode" presStyleCnt="0"/>
      <dgm:spPr/>
    </dgm:pt>
    <dgm:pt modelId="{80352B14-ED3C-4CA4-AAEE-C8AFB434BE2E}" type="pres">
      <dgm:prSet presAssocID="{78E7D116-603F-4C72-ACA3-CEF666F9A4B0}" presName="bgRect" presStyleLbl="bgShp" presStyleIdx="0" presStyleCnt="3"/>
      <dgm:spPr/>
    </dgm:pt>
    <dgm:pt modelId="{9BD72BC9-9B13-4A6E-97B1-A08F1E28FFEB}" type="pres">
      <dgm:prSet presAssocID="{78E7D116-603F-4C72-ACA3-CEF666F9A4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38977F9D-1D81-4514-A592-4EFA9C73ED8D}" type="pres">
      <dgm:prSet presAssocID="{78E7D116-603F-4C72-ACA3-CEF666F9A4B0}" presName="spaceRect" presStyleCnt="0"/>
      <dgm:spPr/>
    </dgm:pt>
    <dgm:pt modelId="{161593A0-12B7-487E-8105-192E9C433F94}" type="pres">
      <dgm:prSet presAssocID="{78E7D116-603F-4C72-ACA3-CEF666F9A4B0}" presName="parTx" presStyleLbl="revTx" presStyleIdx="0" presStyleCnt="3">
        <dgm:presLayoutVars>
          <dgm:chMax val="0"/>
          <dgm:chPref val="0"/>
        </dgm:presLayoutVars>
      </dgm:prSet>
      <dgm:spPr/>
    </dgm:pt>
    <dgm:pt modelId="{6462F5AD-46CC-4258-8F91-24AE921BDED1}" type="pres">
      <dgm:prSet presAssocID="{D5CC0123-80A3-4AF4-9FCE-B29B084F1CAD}" presName="sibTrans" presStyleCnt="0"/>
      <dgm:spPr/>
    </dgm:pt>
    <dgm:pt modelId="{7ECF95F1-2950-428A-B143-C8055D787C1A}" type="pres">
      <dgm:prSet presAssocID="{C7FD04F6-1AE3-4E7A-A1F3-83D8590E6D4A}" presName="compNode" presStyleCnt="0"/>
      <dgm:spPr/>
    </dgm:pt>
    <dgm:pt modelId="{EE24ED3A-3F37-46D5-AFF8-C0FA72CE983A}" type="pres">
      <dgm:prSet presAssocID="{C7FD04F6-1AE3-4E7A-A1F3-83D8590E6D4A}" presName="bgRect" presStyleLbl="bgShp" presStyleIdx="1" presStyleCnt="3"/>
      <dgm:spPr/>
    </dgm:pt>
    <dgm:pt modelId="{1441CE5B-7B71-4BFF-8160-C7ED365C5CBD}" type="pres">
      <dgm:prSet presAssocID="{C7FD04F6-1AE3-4E7A-A1F3-83D8590E6D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30A2FCA-C746-46A1-A5AA-8E5EC400EED8}" type="pres">
      <dgm:prSet presAssocID="{C7FD04F6-1AE3-4E7A-A1F3-83D8590E6D4A}" presName="spaceRect" presStyleCnt="0"/>
      <dgm:spPr/>
    </dgm:pt>
    <dgm:pt modelId="{79719643-BB49-4132-9D60-8453B3C40C76}" type="pres">
      <dgm:prSet presAssocID="{C7FD04F6-1AE3-4E7A-A1F3-83D8590E6D4A}" presName="parTx" presStyleLbl="revTx" presStyleIdx="1" presStyleCnt="3">
        <dgm:presLayoutVars>
          <dgm:chMax val="0"/>
          <dgm:chPref val="0"/>
        </dgm:presLayoutVars>
      </dgm:prSet>
      <dgm:spPr/>
    </dgm:pt>
    <dgm:pt modelId="{44CBB467-83CE-4220-8662-2C111F9C499A}" type="pres">
      <dgm:prSet presAssocID="{85B60A66-0A5C-4C37-97E1-548C2A4A553A}" presName="sibTrans" presStyleCnt="0"/>
      <dgm:spPr/>
    </dgm:pt>
    <dgm:pt modelId="{4A8A0B6F-E055-4277-B09F-3DC2519BDB7D}" type="pres">
      <dgm:prSet presAssocID="{E1DCB170-11B2-40A2-8EC8-5786B1EA77A3}" presName="compNode" presStyleCnt="0"/>
      <dgm:spPr/>
    </dgm:pt>
    <dgm:pt modelId="{D4AC1D3E-59F2-4348-A0F6-4C03E5B77B53}" type="pres">
      <dgm:prSet presAssocID="{E1DCB170-11B2-40A2-8EC8-5786B1EA77A3}" presName="bgRect" presStyleLbl="bgShp" presStyleIdx="2" presStyleCnt="3"/>
      <dgm:spPr/>
    </dgm:pt>
    <dgm:pt modelId="{C0EF757D-E6D3-48AF-A1EB-F8E5EAEACCAE}" type="pres">
      <dgm:prSet presAssocID="{E1DCB170-11B2-40A2-8EC8-5786B1EA77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2D520F6F-4653-40D2-81FB-C80FCD4F71D2}" type="pres">
      <dgm:prSet presAssocID="{E1DCB170-11B2-40A2-8EC8-5786B1EA77A3}" presName="spaceRect" presStyleCnt="0"/>
      <dgm:spPr/>
    </dgm:pt>
    <dgm:pt modelId="{10761AC9-4802-474B-B0E5-8AE79F0007FA}" type="pres">
      <dgm:prSet presAssocID="{E1DCB170-11B2-40A2-8EC8-5786B1EA77A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EF7FD2D-B3E4-451B-82A9-1DC407DC2C98}" type="presOf" srcId="{C7FD04F6-1AE3-4E7A-A1F3-83D8590E6D4A}" destId="{79719643-BB49-4132-9D60-8453B3C40C76}" srcOrd="0" destOrd="0" presId="urn:microsoft.com/office/officeart/2018/2/layout/IconVerticalSolidList"/>
    <dgm:cxn modelId="{F94C3042-7694-4F75-911C-C996B7EBFF38}" type="presOf" srcId="{47A9FF8D-87B9-4629-B32D-6EFCE1EDF6F3}" destId="{FB3B447A-6D73-4351-9A7D-249AD8B5044A}" srcOrd="0" destOrd="0" presId="urn:microsoft.com/office/officeart/2018/2/layout/IconVerticalSolidList"/>
    <dgm:cxn modelId="{B032FD49-E7B8-4F3B-B673-8E4435F3BF7A}" srcId="{47A9FF8D-87B9-4629-B32D-6EFCE1EDF6F3}" destId="{E1DCB170-11B2-40A2-8EC8-5786B1EA77A3}" srcOrd="2" destOrd="0" parTransId="{B897307B-C665-4FE5-9B7F-E98B700ECFE6}" sibTransId="{0F4C4BA4-1A7C-49D7-93E2-4EEC939D3130}"/>
    <dgm:cxn modelId="{7F5AF457-AA3D-45D3-8366-70AF9902E066}" type="presOf" srcId="{78E7D116-603F-4C72-ACA3-CEF666F9A4B0}" destId="{161593A0-12B7-487E-8105-192E9C433F94}" srcOrd="0" destOrd="0" presId="urn:microsoft.com/office/officeart/2018/2/layout/IconVerticalSolidList"/>
    <dgm:cxn modelId="{25A63FB5-B00C-4D72-91A7-A1E5AFD3CEA8}" type="presOf" srcId="{E1DCB170-11B2-40A2-8EC8-5786B1EA77A3}" destId="{10761AC9-4802-474B-B0E5-8AE79F0007FA}" srcOrd="0" destOrd="0" presId="urn:microsoft.com/office/officeart/2018/2/layout/IconVerticalSolidList"/>
    <dgm:cxn modelId="{7C94D0D4-3009-4C0B-9782-6A46185B29B3}" srcId="{47A9FF8D-87B9-4629-B32D-6EFCE1EDF6F3}" destId="{C7FD04F6-1AE3-4E7A-A1F3-83D8590E6D4A}" srcOrd="1" destOrd="0" parTransId="{0E046B2C-BF7F-4B1E-902C-4FCC3F5A9C0A}" sibTransId="{85B60A66-0A5C-4C37-97E1-548C2A4A553A}"/>
    <dgm:cxn modelId="{47B64FE2-F11D-4321-BFC4-DDD8C3CC82B9}" srcId="{47A9FF8D-87B9-4629-B32D-6EFCE1EDF6F3}" destId="{78E7D116-603F-4C72-ACA3-CEF666F9A4B0}" srcOrd="0" destOrd="0" parTransId="{CC0EB13A-27CD-44A3-B26B-92BC8CF37552}" sibTransId="{D5CC0123-80A3-4AF4-9FCE-B29B084F1CAD}"/>
    <dgm:cxn modelId="{79F2F93B-9370-451A-B5ED-B969614EAE7D}" type="presParOf" srcId="{FB3B447A-6D73-4351-9A7D-249AD8B5044A}" destId="{A627149A-CF6C-41B3-AD56-C7BA2382E52A}" srcOrd="0" destOrd="0" presId="urn:microsoft.com/office/officeart/2018/2/layout/IconVerticalSolidList"/>
    <dgm:cxn modelId="{6000C461-46A1-445A-9F05-8B94B0A1D61E}" type="presParOf" srcId="{A627149A-CF6C-41B3-AD56-C7BA2382E52A}" destId="{80352B14-ED3C-4CA4-AAEE-C8AFB434BE2E}" srcOrd="0" destOrd="0" presId="urn:microsoft.com/office/officeart/2018/2/layout/IconVerticalSolidList"/>
    <dgm:cxn modelId="{89F6342C-1F57-4B02-A550-9E9F48C6343A}" type="presParOf" srcId="{A627149A-CF6C-41B3-AD56-C7BA2382E52A}" destId="{9BD72BC9-9B13-4A6E-97B1-A08F1E28FFEB}" srcOrd="1" destOrd="0" presId="urn:microsoft.com/office/officeart/2018/2/layout/IconVerticalSolidList"/>
    <dgm:cxn modelId="{0B499A73-1380-4EE3-82CC-881496C758A2}" type="presParOf" srcId="{A627149A-CF6C-41B3-AD56-C7BA2382E52A}" destId="{38977F9D-1D81-4514-A592-4EFA9C73ED8D}" srcOrd="2" destOrd="0" presId="urn:microsoft.com/office/officeart/2018/2/layout/IconVerticalSolidList"/>
    <dgm:cxn modelId="{7A6536A1-C951-472E-ABD1-E496F917F8EB}" type="presParOf" srcId="{A627149A-CF6C-41B3-AD56-C7BA2382E52A}" destId="{161593A0-12B7-487E-8105-192E9C433F94}" srcOrd="3" destOrd="0" presId="urn:microsoft.com/office/officeart/2018/2/layout/IconVerticalSolidList"/>
    <dgm:cxn modelId="{F66090BF-36F1-4A48-9D25-E166B8852ABA}" type="presParOf" srcId="{FB3B447A-6D73-4351-9A7D-249AD8B5044A}" destId="{6462F5AD-46CC-4258-8F91-24AE921BDED1}" srcOrd="1" destOrd="0" presId="urn:microsoft.com/office/officeart/2018/2/layout/IconVerticalSolidList"/>
    <dgm:cxn modelId="{7F9BB739-8D11-4BD4-98CD-07BAADE17E6C}" type="presParOf" srcId="{FB3B447A-6D73-4351-9A7D-249AD8B5044A}" destId="{7ECF95F1-2950-428A-B143-C8055D787C1A}" srcOrd="2" destOrd="0" presId="urn:microsoft.com/office/officeart/2018/2/layout/IconVerticalSolidList"/>
    <dgm:cxn modelId="{D1885672-02B9-4F97-9AC1-B812FB4C1455}" type="presParOf" srcId="{7ECF95F1-2950-428A-B143-C8055D787C1A}" destId="{EE24ED3A-3F37-46D5-AFF8-C0FA72CE983A}" srcOrd="0" destOrd="0" presId="urn:microsoft.com/office/officeart/2018/2/layout/IconVerticalSolidList"/>
    <dgm:cxn modelId="{E4D223E3-DC2C-4C1D-A87D-6F3CB14F2324}" type="presParOf" srcId="{7ECF95F1-2950-428A-B143-C8055D787C1A}" destId="{1441CE5B-7B71-4BFF-8160-C7ED365C5CBD}" srcOrd="1" destOrd="0" presId="urn:microsoft.com/office/officeart/2018/2/layout/IconVerticalSolidList"/>
    <dgm:cxn modelId="{B39DD2AB-6FA3-471B-B72F-59FEA4030404}" type="presParOf" srcId="{7ECF95F1-2950-428A-B143-C8055D787C1A}" destId="{D30A2FCA-C746-46A1-A5AA-8E5EC400EED8}" srcOrd="2" destOrd="0" presId="urn:microsoft.com/office/officeart/2018/2/layout/IconVerticalSolidList"/>
    <dgm:cxn modelId="{C7A1460A-5A2F-41D5-B56D-BCCAA8AB3E67}" type="presParOf" srcId="{7ECF95F1-2950-428A-B143-C8055D787C1A}" destId="{79719643-BB49-4132-9D60-8453B3C40C76}" srcOrd="3" destOrd="0" presId="urn:microsoft.com/office/officeart/2018/2/layout/IconVerticalSolidList"/>
    <dgm:cxn modelId="{8733300A-1722-4FB8-A7F7-89C3CC03B391}" type="presParOf" srcId="{FB3B447A-6D73-4351-9A7D-249AD8B5044A}" destId="{44CBB467-83CE-4220-8662-2C111F9C499A}" srcOrd="3" destOrd="0" presId="urn:microsoft.com/office/officeart/2018/2/layout/IconVerticalSolidList"/>
    <dgm:cxn modelId="{09756451-4652-423A-9BE6-39BB7BBF0934}" type="presParOf" srcId="{FB3B447A-6D73-4351-9A7D-249AD8B5044A}" destId="{4A8A0B6F-E055-4277-B09F-3DC2519BDB7D}" srcOrd="4" destOrd="0" presId="urn:microsoft.com/office/officeart/2018/2/layout/IconVerticalSolidList"/>
    <dgm:cxn modelId="{A4584ABE-2DE7-47A6-B84D-211D82BEBC36}" type="presParOf" srcId="{4A8A0B6F-E055-4277-B09F-3DC2519BDB7D}" destId="{D4AC1D3E-59F2-4348-A0F6-4C03E5B77B53}" srcOrd="0" destOrd="0" presId="urn:microsoft.com/office/officeart/2018/2/layout/IconVerticalSolidList"/>
    <dgm:cxn modelId="{F6B9F0C2-2941-4AF0-9F0F-44BBE41A5D9B}" type="presParOf" srcId="{4A8A0B6F-E055-4277-B09F-3DC2519BDB7D}" destId="{C0EF757D-E6D3-48AF-A1EB-F8E5EAEACCAE}" srcOrd="1" destOrd="0" presId="urn:microsoft.com/office/officeart/2018/2/layout/IconVerticalSolidList"/>
    <dgm:cxn modelId="{5FC7CDB8-84BC-40C5-8F0A-C4A6FD21C803}" type="presParOf" srcId="{4A8A0B6F-E055-4277-B09F-3DC2519BDB7D}" destId="{2D520F6F-4653-40D2-81FB-C80FCD4F71D2}" srcOrd="2" destOrd="0" presId="urn:microsoft.com/office/officeart/2018/2/layout/IconVerticalSolidList"/>
    <dgm:cxn modelId="{E8136A0E-95BB-4903-B82F-B7178548F0EE}" type="presParOf" srcId="{4A8A0B6F-E055-4277-B09F-3DC2519BDB7D}" destId="{10761AC9-4802-474B-B0E5-8AE79F0007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C78586B-A275-4D68-BF28-17EFD54C2F56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352C45A-4061-44AF-B0D9-DF1B5B04FCC3}">
      <dgm:prSet/>
      <dgm:spPr/>
      <dgm:t>
        <a:bodyPr/>
        <a:lstStyle/>
        <a:p>
          <a:r>
            <a:rPr lang="en-US"/>
            <a:t>Go</a:t>
          </a:r>
        </a:p>
      </dgm:t>
    </dgm:pt>
    <dgm:pt modelId="{279701AE-4B2A-4E93-9226-6A5F9BB6E24B}" type="parTrans" cxnId="{C23F28FB-568B-4BC3-A267-ACFE25D754AD}">
      <dgm:prSet/>
      <dgm:spPr/>
      <dgm:t>
        <a:bodyPr/>
        <a:lstStyle/>
        <a:p>
          <a:endParaRPr lang="en-US"/>
        </a:p>
      </dgm:t>
    </dgm:pt>
    <dgm:pt modelId="{9504B4CB-61A4-4FBA-B890-F5D8BD1D8EF8}" type="sibTrans" cxnId="{C23F28FB-568B-4BC3-A267-ACFE25D754AD}">
      <dgm:prSet/>
      <dgm:spPr/>
      <dgm:t>
        <a:bodyPr/>
        <a:lstStyle/>
        <a:p>
          <a:endParaRPr lang="en-US"/>
        </a:p>
      </dgm:t>
    </dgm:pt>
    <dgm:pt modelId="{63E066D6-A713-4F62-A0D3-9E2D89193BD4}">
      <dgm:prSet/>
      <dgm:spPr/>
      <dgm:t>
        <a:bodyPr/>
        <a:lstStyle/>
        <a:p>
          <a:r>
            <a:rPr lang="en-US"/>
            <a:t>Go to https://repositori.mypolycc.edu.my/</a:t>
          </a:r>
        </a:p>
      </dgm:t>
    </dgm:pt>
    <dgm:pt modelId="{4A7FE691-22CA-46C8-8560-4A22441A75EC}" type="parTrans" cxnId="{BA466E22-DA42-40A3-AB17-AFC1F3577078}">
      <dgm:prSet/>
      <dgm:spPr/>
      <dgm:t>
        <a:bodyPr/>
        <a:lstStyle/>
        <a:p>
          <a:endParaRPr lang="en-US"/>
        </a:p>
      </dgm:t>
    </dgm:pt>
    <dgm:pt modelId="{ECB13F3A-A4B8-4FE4-AB3A-2039821188EE}" type="sibTrans" cxnId="{BA466E22-DA42-40A3-AB17-AFC1F3577078}">
      <dgm:prSet/>
      <dgm:spPr/>
      <dgm:t>
        <a:bodyPr/>
        <a:lstStyle/>
        <a:p>
          <a:endParaRPr lang="en-US"/>
        </a:p>
      </dgm:t>
    </dgm:pt>
    <dgm:pt modelId="{88D8F6DC-FDC8-47C9-902B-9A3D03FFB66E}">
      <dgm:prSet/>
      <dgm:spPr/>
      <dgm:t>
        <a:bodyPr/>
        <a:lstStyle/>
        <a:p>
          <a:r>
            <a:rPr lang="en-US"/>
            <a:t>Click</a:t>
          </a:r>
        </a:p>
      </dgm:t>
    </dgm:pt>
    <dgm:pt modelId="{258A6750-4558-452D-9AF2-A523B34539C1}" type="parTrans" cxnId="{0949B1E7-285C-4D37-AA4F-1FAC529E96EA}">
      <dgm:prSet/>
      <dgm:spPr/>
      <dgm:t>
        <a:bodyPr/>
        <a:lstStyle/>
        <a:p>
          <a:endParaRPr lang="en-US"/>
        </a:p>
      </dgm:t>
    </dgm:pt>
    <dgm:pt modelId="{17515590-6C73-4E2E-8786-2E4799BC4FE6}" type="sibTrans" cxnId="{0949B1E7-285C-4D37-AA4F-1FAC529E96EA}">
      <dgm:prSet/>
      <dgm:spPr/>
      <dgm:t>
        <a:bodyPr/>
        <a:lstStyle/>
        <a:p>
          <a:endParaRPr lang="en-US"/>
        </a:p>
      </dgm:t>
    </dgm:pt>
    <dgm:pt modelId="{44405DD4-99C0-4686-B659-D0A8BCA3FB10}">
      <dgm:prSet/>
      <dgm:spPr/>
      <dgm:t>
        <a:bodyPr/>
        <a:lstStyle/>
        <a:p>
          <a:r>
            <a:rPr lang="en-US"/>
            <a:t>Click 'Login' at the top right</a:t>
          </a:r>
        </a:p>
      </dgm:t>
    </dgm:pt>
    <dgm:pt modelId="{1538C5B1-11BE-4EB6-AE9D-376F3BD3EA0B}" type="parTrans" cxnId="{E7CDE869-BD50-4A0A-AC49-EE7334A0A9F3}">
      <dgm:prSet/>
      <dgm:spPr/>
      <dgm:t>
        <a:bodyPr/>
        <a:lstStyle/>
        <a:p>
          <a:endParaRPr lang="en-US"/>
        </a:p>
      </dgm:t>
    </dgm:pt>
    <dgm:pt modelId="{FDD5DB3C-74D8-4276-8CC4-46D245118A37}" type="sibTrans" cxnId="{E7CDE869-BD50-4A0A-AC49-EE7334A0A9F3}">
      <dgm:prSet/>
      <dgm:spPr/>
      <dgm:t>
        <a:bodyPr/>
        <a:lstStyle/>
        <a:p>
          <a:endParaRPr lang="en-US"/>
        </a:p>
      </dgm:t>
    </dgm:pt>
    <dgm:pt modelId="{AC533E59-367F-4A77-A0FE-DDAB636DB2A2}">
      <dgm:prSet/>
      <dgm:spPr/>
      <dgm:t>
        <a:bodyPr/>
        <a:lstStyle/>
        <a:p>
          <a:r>
            <a:rPr lang="en-US"/>
            <a:t>Enter</a:t>
          </a:r>
        </a:p>
      </dgm:t>
    </dgm:pt>
    <dgm:pt modelId="{844E7FCA-7C88-43FD-8000-0C56806266EA}" type="parTrans" cxnId="{55A9302D-DE46-420E-B8F0-9A80B78D0E04}">
      <dgm:prSet/>
      <dgm:spPr/>
      <dgm:t>
        <a:bodyPr/>
        <a:lstStyle/>
        <a:p>
          <a:endParaRPr lang="en-US"/>
        </a:p>
      </dgm:t>
    </dgm:pt>
    <dgm:pt modelId="{409B8BB2-8109-43BE-A53E-7CB96CCDDBE1}" type="sibTrans" cxnId="{55A9302D-DE46-420E-B8F0-9A80B78D0E04}">
      <dgm:prSet/>
      <dgm:spPr/>
      <dgm:t>
        <a:bodyPr/>
        <a:lstStyle/>
        <a:p>
          <a:endParaRPr lang="en-US"/>
        </a:p>
      </dgm:t>
    </dgm:pt>
    <dgm:pt modelId="{494B3779-0764-437F-9B49-69344667EF66}">
      <dgm:prSet/>
      <dgm:spPr/>
      <dgm:t>
        <a:bodyPr/>
        <a:lstStyle/>
        <a:p>
          <a:r>
            <a:rPr lang="en-US"/>
            <a:t>Enter administrator/editor credentials</a:t>
          </a:r>
        </a:p>
      </dgm:t>
    </dgm:pt>
    <dgm:pt modelId="{131F9DF3-228F-4D8C-A63A-BAADD84B4C5B}" type="parTrans" cxnId="{87AD1AD9-0A6D-4431-82E7-D2BD9023970A}">
      <dgm:prSet/>
      <dgm:spPr/>
      <dgm:t>
        <a:bodyPr/>
        <a:lstStyle/>
        <a:p>
          <a:endParaRPr lang="en-US"/>
        </a:p>
      </dgm:t>
    </dgm:pt>
    <dgm:pt modelId="{4441C4A3-215C-40E4-A19E-A97FDD5DCCDE}" type="sibTrans" cxnId="{87AD1AD9-0A6D-4431-82E7-D2BD9023970A}">
      <dgm:prSet/>
      <dgm:spPr/>
      <dgm:t>
        <a:bodyPr/>
        <a:lstStyle/>
        <a:p>
          <a:endParaRPr lang="en-US"/>
        </a:p>
      </dgm:t>
    </dgm:pt>
    <dgm:pt modelId="{18002F59-19C0-4E5C-817B-9EC36A853291}">
      <dgm:prSet/>
      <dgm:spPr/>
      <dgm:t>
        <a:bodyPr/>
        <a:lstStyle/>
        <a:p>
          <a:r>
            <a:rPr lang="en-US"/>
            <a:t>Access</a:t>
          </a:r>
        </a:p>
      </dgm:t>
    </dgm:pt>
    <dgm:pt modelId="{89229C8F-6B97-4131-84BD-4CF8701BFFE9}" type="parTrans" cxnId="{45646790-F5FC-412F-A070-7E018051E6D5}">
      <dgm:prSet/>
      <dgm:spPr/>
      <dgm:t>
        <a:bodyPr/>
        <a:lstStyle/>
        <a:p>
          <a:endParaRPr lang="en-US"/>
        </a:p>
      </dgm:t>
    </dgm:pt>
    <dgm:pt modelId="{CC1BD628-5C02-417E-9AE8-6E67DBE548A7}" type="sibTrans" cxnId="{45646790-F5FC-412F-A070-7E018051E6D5}">
      <dgm:prSet/>
      <dgm:spPr/>
      <dgm:t>
        <a:bodyPr/>
        <a:lstStyle/>
        <a:p>
          <a:endParaRPr lang="en-US"/>
        </a:p>
      </dgm:t>
    </dgm:pt>
    <dgm:pt modelId="{32B0937E-765D-46E0-8915-58D3E78340CC}">
      <dgm:prSet/>
      <dgm:spPr/>
      <dgm:t>
        <a:bodyPr/>
        <a:lstStyle/>
        <a:p>
          <a:r>
            <a:rPr lang="en-US"/>
            <a:t>Access the Admin Dashboard after logging in</a:t>
          </a:r>
        </a:p>
      </dgm:t>
    </dgm:pt>
    <dgm:pt modelId="{55296CB0-ED3E-4695-A947-99264C07BA27}" type="parTrans" cxnId="{3A32FE30-454C-4AE6-B150-4535F35DD7E4}">
      <dgm:prSet/>
      <dgm:spPr/>
      <dgm:t>
        <a:bodyPr/>
        <a:lstStyle/>
        <a:p>
          <a:endParaRPr lang="en-US"/>
        </a:p>
      </dgm:t>
    </dgm:pt>
    <dgm:pt modelId="{50F1D23A-1DA1-4F37-B1DD-6BF3A34E2C5E}" type="sibTrans" cxnId="{3A32FE30-454C-4AE6-B150-4535F35DD7E4}">
      <dgm:prSet/>
      <dgm:spPr/>
      <dgm:t>
        <a:bodyPr/>
        <a:lstStyle/>
        <a:p>
          <a:endParaRPr lang="en-US"/>
        </a:p>
      </dgm:t>
    </dgm:pt>
    <dgm:pt modelId="{69303B68-FEA7-FF48-B15F-989CE1AD8D51}" type="pres">
      <dgm:prSet presAssocID="{DC78586B-A275-4D68-BF28-17EFD54C2F56}" presName="Name0" presStyleCnt="0">
        <dgm:presLayoutVars>
          <dgm:dir/>
          <dgm:animLvl val="lvl"/>
          <dgm:resizeHandles val="exact"/>
        </dgm:presLayoutVars>
      </dgm:prSet>
      <dgm:spPr/>
    </dgm:pt>
    <dgm:pt modelId="{8211D4F3-5CA9-4C4B-97E2-F42996961E8D}" type="pres">
      <dgm:prSet presAssocID="{18002F59-19C0-4E5C-817B-9EC36A853291}" presName="boxAndChildren" presStyleCnt="0"/>
      <dgm:spPr/>
    </dgm:pt>
    <dgm:pt modelId="{ABE6A86C-2C90-3C43-A27E-D2137E087092}" type="pres">
      <dgm:prSet presAssocID="{18002F59-19C0-4E5C-817B-9EC36A853291}" presName="parentTextBox" presStyleLbl="alignNode1" presStyleIdx="0" presStyleCnt="4"/>
      <dgm:spPr/>
    </dgm:pt>
    <dgm:pt modelId="{970938BF-CB70-6149-AA0B-6EF101C4AAD3}" type="pres">
      <dgm:prSet presAssocID="{18002F59-19C0-4E5C-817B-9EC36A853291}" presName="descendantBox" presStyleLbl="bgAccFollowNode1" presStyleIdx="0" presStyleCnt="4"/>
      <dgm:spPr/>
    </dgm:pt>
    <dgm:pt modelId="{A880081D-7B62-C348-B4BF-CA0B0B6AEA67}" type="pres">
      <dgm:prSet presAssocID="{409B8BB2-8109-43BE-A53E-7CB96CCDDBE1}" presName="sp" presStyleCnt="0"/>
      <dgm:spPr/>
    </dgm:pt>
    <dgm:pt modelId="{B77F5CF3-6ADF-E148-97DC-5EFEC463EE2B}" type="pres">
      <dgm:prSet presAssocID="{AC533E59-367F-4A77-A0FE-DDAB636DB2A2}" presName="arrowAndChildren" presStyleCnt="0"/>
      <dgm:spPr/>
    </dgm:pt>
    <dgm:pt modelId="{2224B587-614A-EA48-8A7E-AB4FE2E5BA73}" type="pres">
      <dgm:prSet presAssocID="{AC533E59-367F-4A77-A0FE-DDAB636DB2A2}" presName="parentTextArrow" presStyleLbl="node1" presStyleIdx="0" presStyleCnt="0"/>
      <dgm:spPr/>
    </dgm:pt>
    <dgm:pt modelId="{944D414A-A05F-5241-B587-49904BC5ACB4}" type="pres">
      <dgm:prSet presAssocID="{AC533E59-367F-4A77-A0FE-DDAB636DB2A2}" presName="arrow" presStyleLbl="alignNode1" presStyleIdx="1" presStyleCnt="4"/>
      <dgm:spPr/>
    </dgm:pt>
    <dgm:pt modelId="{BCA818F6-AE53-E942-8D71-4091575ACDC8}" type="pres">
      <dgm:prSet presAssocID="{AC533E59-367F-4A77-A0FE-DDAB636DB2A2}" presName="descendantArrow" presStyleLbl="bgAccFollowNode1" presStyleIdx="1" presStyleCnt="4"/>
      <dgm:spPr/>
    </dgm:pt>
    <dgm:pt modelId="{9F01EB76-F15A-A943-B07C-EB02A9C09DCC}" type="pres">
      <dgm:prSet presAssocID="{17515590-6C73-4E2E-8786-2E4799BC4FE6}" presName="sp" presStyleCnt="0"/>
      <dgm:spPr/>
    </dgm:pt>
    <dgm:pt modelId="{3EC51C2A-C819-4846-A7DF-EDAD11E2F731}" type="pres">
      <dgm:prSet presAssocID="{88D8F6DC-FDC8-47C9-902B-9A3D03FFB66E}" presName="arrowAndChildren" presStyleCnt="0"/>
      <dgm:spPr/>
    </dgm:pt>
    <dgm:pt modelId="{F2ED70CE-8055-5444-A514-9794905A30CC}" type="pres">
      <dgm:prSet presAssocID="{88D8F6DC-FDC8-47C9-902B-9A3D03FFB66E}" presName="parentTextArrow" presStyleLbl="node1" presStyleIdx="0" presStyleCnt="0"/>
      <dgm:spPr/>
    </dgm:pt>
    <dgm:pt modelId="{99926905-0CAB-DE41-A00F-BD9FACDEE225}" type="pres">
      <dgm:prSet presAssocID="{88D8F6DC-FDC8-47C9-902B-9A3D03FFB66E}" presName="arrow" presStyleLbl="alignNode1" presStyleIdx="2" presStyleCnt="4"/>
      <dgm:spPr/>
    </dgm:pt>
    <dgm:pt modelId="{E6128F89-CD79-5143-A477-982FC96F9163}" type="pres">
      <dgm:prSet presAssocID="{88D8F6DC-FDC8-47C9-902B-9A3D03FFB66E}" presName="descendantArrow" presStyleLbl="bgAccFollowNode1" presStyleIdx="2" presStyleCnt="4"/>
      <dgm:spPr/>
    </dgm:pt>
    <dgm:pt modelId="{FD2FF017-116C-FF4B-80A2-3C2246A3F29D}" type="pres">
      <dgm:prSet presAssocID="{9504B4CB-61A4-4FBA-B890-F5D8BD1D8EF8}" presName="sp" presStyleCnt="0"/>
      <dgm:spPr/>
    </dgm:pt>
    <dgm:pt modelId="{52C0BB98-F891-A542-907E-D6DBBF346C25}" type="pres">
      <dgm:prSet presAssocID="{0352C45A-4061-44AF-B0D9-DF1B5B04FCC3}" presName="arrowAndChildren" presStyleCnt="0"/>
      <dgm:spPr/>
    </dgm:pt>
    <dgm:pt modelId="{874392FE-52B4-904B-BF73-0B5F43D00BA2}" type="pres">
      <dgm:prSet presAssocID="{0352C45A-4061-44AF-B0D9-DF1B5B04FCC3}" presName="parentTextArrow" presStyleLbl="node1" presStyleIdx="0" presStyleCnt="0"/>
      <dgm:spPr/>
    </dgm:pt>
    <dgm:pt modelId="{6DF3891F-A943-3744-9594-33BCAB9FECED}" type="pres">
      <dgm:prSet presAssocID="{0352C45A-4061-44AF-B0D9-DF1B5B04FCC3}" presName="arrow" presStyleLbl="alignNode1" presStyleIdx="3" presStyleCnt="4"/>
      <dgm:spPr/>
    </dgm:pt>
    <dgm:pt modelId="{6C2BB51B-4EC6-8043-BF46-9078C2E299A6}" type="pres">
      <dgm:prSet presAssocID="{0352C45A-4061-44AF-B0D9-DF1B5B04FCC3}" presName="descendantArrow" presStyleLbl="bgAccFollowNode1" presStyleIdx="3" presStyleCnt="4"/>
      <dgm:spPr/>
    </dgm:pt>
  </dgm:ptLst>
  <dgm:cxnLst>
    <dgm:cxn modelId="{CBDB670F-86C5-5344-837C-C2018E9BB1F8}" type="presOf" srcId="{AC533E59-367F-4A77-A0FE-DDAB636DB2A2}" destId="{2224B587-614A-EA48-8A7E-AB4FE2E5BA73}" srcOrd="0" destOrd="0" presId="urn:microsoft.com/office/officeart/2016/7/layout/VerticalDownArrowProcess"/>
    <dgm:cxn modelId="{A546FD14-F446-D74D-A0EC-96C68B29854C}" type="presOf" srcId="{44405DD4-99C0-4686-B659-D0A8BCA3FB10}" destId="{E6128F89-CD79-5143-A477-982FC96F9163}" srcOrd="0" destOrd="0" presId="urn:microsoft.com/office/officeart/2016/7/layout/VerticalDownArrowProcess"/>
    <dgm:cxn modelId="{1132FF17-A7A1-2F4A-9178-9919543C96B1}" type="presOf" srcId="{DC78586B-A275-4D68-BF28-17EFD54C2F56}" destId="{69303B68-FEA7-FF48-B15F-989CE1AD8D51}" srcOrd="0" destOrd="0" presId="urn:microsoft.com/office/officeart/2016/7/layout/VerticalDownArrowProcess"/>
    <dgm:cxn modelId="{BE286C1D-94DC-184F-9508-B69610BB6C59}" type="presOf" srcId="{88D8F6DC-FDC8-47C9-902B-9A3D03FFB66E}" destId="{F2ED70CE-8055-5444-A514-9794905A30CC}" srcOrd="0" destOrd="0" presId="urn:microsoft.com/office/officeart/2016/7/layout/VerticalDownArrowProcess"/>
    <dgm:cxn modelId="{AD4EBA21-3187-4741-95CD-34211EFD18C3}" type="presOf" srcId="{494B3779-0764-437F-9B49-69344667EF66}" destId="{BCA818F6-AE53-E942-8D71-4091575ACDC8}" srcOrd="0" destOrd="0" presId="urn:microsoft.com/office/officeart/2016/7/layout/VerticalDownArrowProcess"/>
    <dgm:cxn modelId="{BA466E22-DA42-40A3-AB17-AFC1F3577078}" srcId="{0352C45A-4061-44AF-B0D9-DF1B5B04FCC3}" destId="{63E066D6-A713-4F62-A0D3-9E2D89193BD4}" srcOrd="0" destOrd="0" parTransId="{4A7FE691-22CA-46C8-8560-4A22441A75EC}" sibTransId="{ECB13F3A-A4B8-4FE4-AB3A-2039821188EE}"/>
    <dgm:cxn modelId="{50974323-3C66-BA47-BED8-882BECD97651}" type="presOf" srcId="{0352C45A-4061-44AF-B0D9-DF1B5B04FCC3}" destId="{6DF3891F-A943-3744-9594-33BCAB9FECED}" srcOrd="1" destOrd="0" presId="urn:microsoft.com/office/officeart/2016/7/layout/VerticalDownArrowProcess"/>
    <dgm:cxn modelId="{55A9302D-DE46-420E-B8F0-9A80B78D0E04}" srcId="{DC78586B-A275-4D68-BF28-17EFD54C2F56}" destId="{AC533E59-367F-4A77-A0FE-DDAB636DB2A2}" srcOrd="2" destOrd="0" parTransId="{844E7FCA-7C88-43FD-8000-0C56806266EA}" sibTransId="{409B8BB2-8109-43BE-A53E-7CB96CCDDBE1}"/>
    <dgm:cxn modelId="{3A32FE30-454C-4AE6-B150-4535F35DD7E4}" srcId="{18002F59-19C0-4E5C-817B-9EC36A853291}" destId="{32B0937E-765D-46E0-8915-58D3E78340CC}" srcOrd="0" destOrd="0" parTransId="{55296CB0-ED3E-4695-A947-99264C07BA27}" sibTransId="{50F1D23A-1DA1-4F37-B1DD-6BF3A34E2C5E}"/>
    <dgm:cxn modelId="{AA468438-BB5B-A54C-949F-2801E3B42F03}" type="presOf" srcId="{32B0937E-765D-46E0-8915-58D3E78340CC}" destId="{970938BF-CB70-6149-AA0B-6EF101C4AAD3}" srcOrd="0" destOrd="0" presId="urn:microsoft.com/office/officeart/2016/7/layout/VerticalDownArrowProcess"/>
    <dgm:cxn modelId="{E7CDE869-BD50-4A0A-AC49-EE7334A0A9F3}" srcId="{88D8F6DC-FDC8-47C9-902B-9A3D03FFB66E}" destId="{44405DD4-99C0-4686-B659-D0A8BCA3FB10}" srcOrd="0" destOrd="0" parTransId="{1538C5B1-11BE-4EB6-AE9D-376F3BD3EA0B}" sibTransId="{FDD5DB3C-74D8-4276-8CC4-46D245118A37}"/>
    <dgm:cxn modelId="{41339A6E-8156-804A-AB9E-4052589367FD}" type="presOf" srcId="{0352C45A-4061-44AF-B0D9-DF1B5B04FCC3}" destId="{874392FE-52B4-904B-BF73-0B5F43D00BA2}" srcOrd="0" destOrd="0" presId="urn:microsoft.com/office/officeart/2016/7/layout/VerticalDownArrowProcess"/>
    <dgm:cxn modelId="{02979F76-8F15-B84A-B0A2-7671D0E748EB}" type="presOf" srcId="{88D8F6DC-FDC8-47C9-902B-9A3D03FFB66E}" destId="{99926905-0CAB-DE41-A00F-BD9FACDEE225}" srcOrd="1" destOrd="0" presId="urn:microsoft.com/office/officeart/2016/7/layout/VerticalDownArrowProcess"/>
    <dgm:cxn modelId="{45646790-F5FC-412F-A070-7E018051E6D5}" srcId="{DC78586B-A275-4D68-BF28-17EFD54C2F56}" destId="{18002F59-19C0-4E5C-817B-9EC36A853291}" srcOrd="3" destOrd="0" parTransId="{89229C8F-6B97-4131-84BD-4CF8701BFFE9}" sibTransId="{CC1BD628-5C02-417E-9AE8-6E67DBE548A7}"/>
    <dgm:cxn modelId="{051CBEB1-CDF2-6548-9AC3-56B0E562F3DF}" type="presOf" srcId="{AC533E59-367F-4A77-A0FE-DDAB636DB2A2}" destId="{944D414A-A05F-5241-B587-49904BC5ACB4}" srcOrd="1" destOrd="0" presId="urn:microsoft.com/office/officeart/2016/7/layout/VerticalDownArrowProcess"/>
    <dgm:cxn modelId="{87AD1AD9-0A6D-4431-82E7-D2BD9023970A}" srcId="{AC533E59-367F-4A77-A0FE-DDAB636DB2A2}" destId="{494B3779-0764-437F-9B49-69344667EF66}" srcOrd="0" destOrd="0" parTransId="{131F9DF3-228F-4D8C-A63A-BAADD84B4C5B}" sibTransId="{4441C4A3-215C-40E4-A19E-A97FDD5DCCDE}"/>
    <dgm:cxn modelId="{E458D6DA-8934-EB47-AD99-6FB30F9E1BE8}" type="presOf" srcId="{18002F59-19C0-4E5C-817B-9EC36A853291}" destId="{ABE6A86C-2C90-3C43-A27E-D2137E087092}" srcOrd="0" destOrd="0" presId="urn:microsoft.com/office/officeart/2016/7/layout/VerticalDownArrowProcess"/>
    <dgm:cxn modelId="{0949B1E7-285C-4D37-AA4F-1FAC529E96EA}" srcId="{DC78586B-A275-4D68-BF28-17EFD54C2F56}" destId="{88D8F6DC-FDC8-47C9-902B-9A3D03FFB66E}" srcOrd="1" destOrd="0" parTransId="{258A6750-4558-452D-9AF2-A523B34539C1}" sibTransId="{17515590-6C73-4E2E-8786-2E4799BC4FE6}"/>
    <dgm:cxn modelId="{90FD8CF8-E635-EA48-91F4-E3F685896718}" type="presOf" srcId="{63E066D6-A713-4F62-A0D3-9E2D89193BD4}" destId="{6C2BB51B-4EC6-8043-BF46-9078C2E299A6}" srcOrd="0" destOrd="0" presId="urn:microsoft.com/office/officeart/2016/7/layout/VerticalDownArrowProcess"/>
    <dgm:cxn modelId="{C23F28FB-568B-4BC3-A267-ACFE25D754AD}" srcId="{DC78586B-A275-4D68-BF28-17EFD54C2F56}" destId="{0352C45A-4061-44AF-B0D9-DF1B5B04FCC3}" srcOrd="0" destOrd="0" parTransId="{279701AE-4B2A-4E93-9226-6A5F9BB6E24B}" sibTransId="{9504B4CB-61A4-4FBA-B890-F5D8BD1D8EF8}"/>
    <dgm:cxn modelId="{D9F545BD-69F2-7940-B5D4-3AD111DADF16}" type="presParOf" srcId="{69303B68-FEA7-FF48-B15F-989CE1AD8D51}" destId="{8211D4F3-5CA9-4C4B-97E2-F42996961E8D}" srcOrd="0" destOrd="0" presId="urn:microsoft.com/office/officeart/2016/7/layout/VerticalDownArrowProcess"/>
    <dgm:cxn modelId="{FC90C75E-D15E-C04B-849A-C1DFD52D144E}" type="presParOf" srcId="{8211D4F3-5CA9-4C4B-97E2-F42996961E8D}" destId="{ABE6A86C-2C90-3C43-A27E-D2137E087092}" srcOrd="0" destOrd="0" presId="urn:microsoft.com/office/officeart/2016/7/layout/VerticalDownArrowProcess"/>
    <dgm:cxn modelId="{526A10C6-BD04-064D-93E5-55390FF61BAE}" type="presParOf" srcId="{8211D4F3-5CA9-4C4B-97E2-F42996961E8D}" destId="{970938BF-CB70-6149-AA0B-6EF101C4AAD3}" srcOrd="1" destOrd="0" presId="urn:microsoft.com/office/officeart/2016/7/layout/VerticalDownArrowProcess"/>
    <dgm:cxn modelId="{2DD1519F-1D00-E94C-89C5-26308D9FECEA}" type="presParOf" srcId="{69303B68-FEA7-FF48-B15F-989CE1AD8D51}" destId="{A880081D-7B62-C348-B4BF-CA0B0B6AEA67}" srcOrd="1" destOrd="0" presId="urn:microsoft.com/office/officeart/2016/7/layout/VerticalDownArrowProcess"/>
    <dgm:cxn modelId="{526241DB-4413-054B-B323-B16D43A16831}" type="presParOf" srcId="{69303B68-FEA7-FF48-B15F-989CE1AD8D51}" destId="{B77F5CF3-6ADF-E148-97DC-5EFEC463EE2B}" srcOrd="2" destOrd="0" presId="urn:microsoft.com/office/officeart/2016/7/layout/VerticalDownArrowProcess"/>
    <dgm:cxn modelId="{00AA6E6B-5DF8-804A-8DBF-F7951BB49D11}" type="presParOf" srcId="{B77F5CF3-6ADF-E148-97DC-5EFEC463EE2B}" destId="{2224B587-614A-EA48-8A7E-AB4FE2E5BA73}" srcOrd="0" destOrd="0" presId="urn:microsoft.com/office/officeart/2016/7/layout/VerticalDownArrowProcess"/>
    <dgm:cxn modelId="{441CD530-380E-B84C-8BCC-498AEBC35DE3}" type="presParOf" srcId="{B77F5CF3-6ADF-E148-97DC-5EFEC463EE2B}" destId="{944D414A-A05F-5241-B587-49904BC5ACB4}" srcOrd="1" destOrd="0" presId="urn:microsoft.com/office/officeart/2016/7/layout/VerticalDownArrowProcess"/>
    <dgm:cxn modelId="{E11BB2B7-77D1-644E-82C9-232BAB0E312E}" type="presParOf" srcId="{B77F5CF3-6ADF-E148-97DC-5EFEC463EE2B}" destId="{BCA818F6-AE53-E942-8D71-4091575ACDC8}" srcOrd="2" destOrd="0" presId="urn:microsoft.com/office/officeart/2016/7/layout/VerticalDownArrowProcess"/>
    <dgm:cxn modelId="{D9630F06-7323-B040-8616-3AEAD08316FF}" type="presParOf" srcId="{69303B68-FEA7-FF48-B15F-989CE1AD8D51}" destId="{9F01EB76-F15A-A943-B07C-EB02A9C09DCC}" srcOrd="3" destOrd="0" presId="urn:microsoft.com/office/officeart/2016/7/layout/VerticalDownArrowProcess"/>
    <dgm:cxn modelId="{0B4CD8CB-96C1-B84F-A229-EEA0A9175358}" type="presParOf" srcId="{69303B68-FEA7-FF48-B15F-989CE1AD8D51}" destId="{3EC51C2A-C819-4846-A7DF-EDAD11E2F731}" srcOrd="4" destOrd="0" presId="urn:microsoft.com/office/officeart/2016/7/layout/VerticalDownArrowProcess"/>
    <dgm:cxn modelId="{05DAEE3B-15D7-4045-83E6-A9545640E117}" type="presParOf" srcId="{3EC51C2A-C819-4846-A7DF-EDAD11E2F731}" destId="{F2ED70CE-8055-5444-A514-9794905A30CC}" srcOrd="0" destOrd="0" presId="urn:microsoft.com/office/officeart/2016/7/layout/VerticalDownArrowProcess"/>
    <dgm:cxn modelId="{14FBF6E3-74BE-614E-BC7E-ADD19F4AC7B3}" type="presParOf" srcId="{3EC51C2A-C819-4846-A7DF-EDAD11E2F731}" destId="{99926905-0CAB-DE41-A00F-BD9FACDEE225}" srcOrd="1" destOrd="0" presId="urn:microsoft.com/office/officeart/2016/7/layout/VerticalDownArrowProcess"/>
    <dgm:cxn modelId="{9C7848EB-25DB-F14C-B437-FB94EAE2A97F}" type="presParOf" srcId="{3EC51C2A-C819-4846-A7DF-EDAD11E2F731}" destId="{E6128F89-CD79-5143-A477-982FC96F9163}" srcOrd="2" destOrd="0" presId="urn:microsoft.com/office/officeart/2016/7/layout/VerticalDownArrowProcess"/>
    <dgm:cxn modelId="{149D3C7C-C074-E844-97BB-7F2C9B20F639}" type="presParOf" srcId="{69303B68-FEA7-FF48-B15F-989CE1AD8D51}" destId="{FD2FF017-116C-FF4B-80A2-3C2246A3F29D}" srcOrd="5" destOrd="0" presId="urn:microsoft.com/office/officeart/2016/7/layout/VerticalDownArrowProcess"/>
    <dgm:cxn modelId="{F61E18EC-8860-0047-A858-5CC29BBA4737}" type="presParOf" srcId="{69303B68-FEA7-FF48-B15F-989CE1AD8D51}" destId="{52C0BB98-F891-A542-907E-D6DBBF346C25}" srcOrd="6" destOrd="0" presId="urn:microsoft.com/office/officeart/2016/7/layout/VerticalDownArrowProcess"/>
    <dgm:cxn modelId="{5B333950-7FBC-364B-9464-96E6D019231C}" type="presParOf" srcId="{52C0BB98-F891-A542-907E-D6DBBF346C25}" destId="{874392FE-52B4-904B-BF73-0B5F43D00BA2}" srcOrd="0" destOrd="0" presId="urn:microsoft.com/office/officeart/2016/7/layout/VerticalDownArrowProcess"/>
    <dgm:cxn modelId="{EED2EAAB-4A98-674E-AF40-1051FDB99B4C}" type="presParOf" srcId="{52C0BB98-F891-A542-907E-D6DBBF346C25}" destId="{6DF3891F-A943-3744-9594-33BCAB9FECED}" srcOrd="1" destOrd="0" presId="urn:microsoft.com/office/officeart/2016/7/layout/VerticalDownArrowProcess"/>
    <dgm:cxn modelId="{0892E89D-85AB-1049-B032-AF73BE26079B}" type="presParOf" srcId="{52C0BB98-F891-A542-907E-D6DBBF346C25}" destId="{6C2BB51B-4EC6-8043-BF46-9078C2E299A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CBB762C-C591-4E4C-8934-D0B72B90DE7E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C27CC2-CAC7-448E-B8DF-0D7D50DDB463}">
      <dgm:prSet/>
      <dgm:spPr/>
      <dgm:t>
        <a:bodyPr/>
        <a:lstStyle/>
        <a:p>
          <a:r>
            <a:rPr lang="en-US"/>
            <a:t>Option A: Use Admin Dashboard &gt; Content &amp; Curation Tools &gt; Browse/Search Items</a:t>
          </a:r>
        </a:p>
      </dgm:t>
    </dgm:pt>
    <dgm:pt modelId="{D887AEE1-70B2-4603-A531-1399214FDED7}" type="parTrans" cxnId="{61A22D8C-93C6-4401-A0CC-C6C3AB637A92}">
      <dgm:prSet/>
      <dgm:spPr/>
      <dgm:t>
        <a:bodyPr/>
        <a:lstStyle/>
        <a:p>
          <a:endParaRPr lang="en-US"/>
        </a:p>
      </dgm:t>
    </dgm:pt>
    <dgm:pt modelId="{F760E88C-C941-4FBE-B66D-5A02F7057CB2}" type="sibTrans" cxnId="{61A22D8C-93C6-4401-A0CC-C6C3AB637A9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40B6E8A-5C86-465A-8535-E6BD8E251AEF}">
      <dgm:prSet/>
      <dgm:spPr/>
      <dgm:t>
        <a:bodyPr/>
        <a:lstStyle/>
        <a:p>
          <a:r>
            <a:rPr lang="en-US"/>
            <a:t>Option B: Use public view search or browse collections</a:t>
          </a:r>
        </a:p>
      </dgm:t>
    </dgm:pt>
    <dgm:pt modelId="{D2514471-1FD0-4CB0-8D3F-7BD00A659D88}" type="parTrans" cxnId="{ABEE0A1F-174C-448B-B459-F30917C990A2}">
      <dgm:prSet/>
      <dgm:spPr/>
      <dgm:t>
        <a:bodyPr/>
        <a:lstStyle/>
        <a:p>
          <a:endParaRPr lang="en-US"/>
        </a:p>
      </dgm:t>
    </dgm:pt>
    <dgm:pt modelId="{5B23CF02-03CC-4077-9387-9C368EE1E285}" type="sibTrans" cxnId="{ABEE0A1F-174C-448B-B459-F30917C990A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F7CBCF3-8C02-4277-B2EF-57892A50C7F6}">
      <dgm:prSet/>
      <dgm:spPr/>
      <dgm:t>
        <a:bodyPr/>
        <a:lstStyle/>
        <a:p>
          <a:r>
            <a:rPr lang="en-US"/>
            <a:t>Click on the item to open its detail page</a:t>
          </a:r>
        </a:p>
      </dgm:t>
    </dgm:pt>
    <dgm:pt modelId="{F941C968-E5EF-462C-8684-5BB0E2B26CDD}" type="parTrans" cxnId="{6D99A7FE-3EA1-47B1-82C6-735ED7566DCA}">
      <dgm:prSet/>
      <dgm:spPr/>
      <dgm:t>
        <a:bodyPr/>
        <a:lstStyle/>
        <a:p>
          <a:endParaRPr lang="en-US"/>
        </a:p>
      </dgm:t>
    </dgm:pt>
    <dgm:pt modelId="{29224816-8EFC-4457-85BA-FCBA21F427C9}" type="sibTrans" cxnId="{6D99A7FE-3EA1-47B1-82C6-735ED7566DC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3AD1657-D4DF-7F4E-A011-E2A4AD5E713E}" type="pres">
      <dgm:prSet presAssocID="{ECBB762C-C591-4E4C-8934-D0B72B90DE7E}" presName="Name0" presStyleCnt="0">
        <dgm:presLayoutVars>
          <dgm:animLvl val="lvl"/>
          <dgm:resizeHandles val="exact"/>
        </dgm:presLayoutVars>
      </dgm:prSet>
      <dgm:spPr/>
    </dgm:pt>
    <dgm:pt modelId="{C7645F94-6ECF-BB40-ABC9-A0B0D4A47BEC}" type="pres">
      <dgm:prSet presAssocID="{D4C27CC2-CAC7-448E-B8DF-0D7D50DDB463}" presName="compositeNode" presStyleCnt="0">
        <dgm:presLayoutVars>
          <dgm:bulletEnabled val="1"/>
        </dgm:presLayoutVars>
      </dgm:prSet>
      <dgm:spPr/>
    </dgm:pt>
    <dgm:pt modelId="{E9626493-72E3-4145-AA2F-8A0775E82421}" type="pres">
      <dgm:prSet presAssocID="{D4C27CC2-CAC7-448E-B8DF-0D7D50DDB463}" presName="bgRect" presStyleLbl="bgAccFollowNode1" presStyleIdx="0" presStyleCnt="3"/>
      <dgm:spPr/>
    </dgm:pt>
    <dgm:pt modelId="{FB75A60C-E26B-994E-9CF2-4BCADF9B1ECE}" type="pres">
      <dgm:prSet presAssocID="{F760E88C-C941-4FBE-B66D-5A02F7057CB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D7B860E-4164-5E42-B15D-6EEF069B5935}" type="pres">
      <dgm:prSet presAssocID="{D4C27CC2-CAC7-448E-B8DF-0D7D50DDB463}" presName="bottomLine" presStyleLbl="alignNode1" presStyleIdx="1" presStyleCnt="6">
        <dgm:presLayoutVars/>
      </dgm:prSet>
      <dgm:spPr/>
    </dgm:pt>
    <dgm:pt modelId="{C29A4C9D-F438-BC4F-98DC-617E179F336A}" type="pres">
      <dgm:prSet presAssocID="{D4C27CC2-CAC7-448E-B8DF-0D7D50DDB463}" presName="nodeText" presStyleLbl="bgAccFollowNode1" presStyleIdx="0" presStyleCnt="3">
        <dgm:presLayoutVars>
          <dgm:bulletEnabled val="1"/>
        </dgm:presLayoutVars>
      </dgm:prSet>
      <dgm:spPr/>
    </dgm:pt>
    <dgm:pt modelId="{0F827814-0566-034E-9C7B-9E13D911A776}" type="pres">
      <dgm:prSet presAssocID="{F760E88C-C941-4FBE-B66D-5A02F7057CB2}" presName="sibTrans" presStyleCnt="0"/>
      <dgm:spPr/>
    </dgm:pt>
    <dgm:pt modelId="{23FB4F8F-0644-6B49-A056-A84F8CC41184}" type="pres">
      <dgm:prSet presAssocID="{440B6E8A-5C86-465A-8535-E6BD8E251AEF}" presName="compositeNode" presStyleCnt="0">
        <dgm:presLayoutVars>
          <dgm:bulletEnabled val="1"/>
        </dgm:presLayoutVars>
      </dgm:prSet>
      <dgm:spPr/>
    </dgm:pt>
    <dgm:pt modelId="{9B9A5A89-EC94-4540-B412-56D014F6D69D}" type="pres">
      <dgm:prSet presAssocID="{440B6E8A-5C86-465A-8535-E6BD8E251AEF}" presName="bgRect" presStyleLbl="bgAccFollowNode1" presStyleIdx="1" presStyleCnt="3"/>
      <dgm:spPr/>
    </dgm:pt>
    <dgm:pt modelId="{D5FB547A-AEDA-5549-89AB-117962F96F98}" type="pres">
      <dgm:prSet presAssocID="{5B23CF02-03CC-4077-9387-9C368EE1E28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1F0E022-6A91-0E47-B3EF-D3ACD454B7BE}" type="pres">
      <dgm:prSet presAssocID="{440B6E8A-5C86-465A-8535-E6BD8E251AEF}" presName="bottomLine" presStyleLbl="alignNode1" presStyleIdx="3" presStyleCnt="6">
        <dgm:presLayoutVars/>
      </dgm:prSet>
      <dgm:spPr/>
    </dgm:pt>
    <dgm:pt modelId="{ACAEE951-B1CC-104D-BC4C-5B729C06AB26}" type="pres">
      <dgm:prSet presAssocID="{440B6E8A-5C86-465A-8535-E6BD8E251AEF}" presName="nodeText" presStyleLbl="bgAccFollowNode1" presStyleIdx="1" presStyleCnt="3">
        <dgm:presLayoutVars>
          <dgm:bulletEnabled val="1"/>
        </dgm:presLayoutVars>
      </dgm:prSet>
      <dgm:spPr/>
    </dgm:pt>
    <dgm:pt modelId="{6AC5DB3C-29B5-B14B-A06C-CB91585BBAA6}" type="pres">
      <dgm:prSet presAssocID="{5B23CF02-03CC-4077-9387-9C368EE1E285}" presName="sibTrans" presStyleCnt="0"/>
      <dgm:spPr/>
    </dgm:pt>
    <dgm:pt modelId="{978F576E-6B71-8649-B6C5-41CF636C153F}" type="pres">
      <dgm:prSet presAssocID="{2F7CBCF3-8C02-4277-B2EF-57892A50C7F6}" presName="compositeNode" presStyleCnt="0">
        <dgm:presLayoutVars>
          <dgm:bulletEnabled val="1"/>
        </dgm:presLayoutVars>
      </dgm:prSet>
      <dgm:spPr/>
    </dgm:pt>
    <dgm:pt modelId="{F434C516-E6A0-D045-8321-72D76B8BC53E}" type="pres">
      <dgm:prSet presAssocID="{2F7CBCF3-8C02-4277-B2EF-57892A50C7F6}" presName="bgRect" presStyleLbl="bgAccFollowNode1" presStyleIdx="2" presStyleCnt="3"/>
      <dgm:spPr/>
    </dgm:pt>
    <dgm:pt modelId="{D26373EE-D8BA-7341-ADAF-DF3347B55515}" type="pres">
      <dgm:prSet presAssocID="{29224816-8EFC-4457-85BA-FCBA21F427C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90C908B-4CE3-C846-BACD-8165A37CC622}" type="pres">
      <dgm:prSet presAssocID="{2F7CBCF3-8C02-4277-B2EF-57892A50C7F6}" presName="bottomLine" presStyleLbl="alignNode1" presStyleIdx="5" presStyleCnt="6">
        <dgm:presLayoutVars/>
      </dgm:prSet>
      <dgm:spPr/>
    </dgm:pt>
    <dgm:pt modelId="{7A684EA6-56FB-C141-9E97-0E0E074AFE64}" type="pres">
      <dgm:prSet presAssocID="{2F7CBCF3-8C02-4277-B2EF-57892A50C7F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DC0030F-4CD3-2B4F-9251-733E90520E1D}" type="presOf" srcId="{5B23CF02-03CC-4077-9387-9C368EE1E285}" destId="{D5FB547A-AEDA-5549-89AB-117962F96F98}" srcOrd="0" destOrd="0" presId="urn:microsoft.com/office/officeart/2016/7/layout/BasicLinearProcessNumbered"/>
    <dgm:cxn modelId="{399DE518-1E59-CB4B-85D6-0517A330F29D}" type="presOf" srcId="{440B6E8A-5C86-465A-8535-E6BD8E251AEF}" destId="{9B9A5A89-EC94-4540-B412-56D014F6D69D}" srcOrd="0" destOrd="0" presId="urn:microsoft.com/office/officeart/2016/7/layout/BasicLinearProcessNumbered"/>
    <dgm:cxn modelId="{ABEE0A1F-174C-448B-B459-F30917C990A2}" srcId="{ECBB762C-C591-4E4C-8934-D0B72B90DE7E}" destId="{440B6E8A-5C86-465A-8535-E6BD8E251AEF}" srcOrd="1" destOrd="0" parTransId="{D2514471-1FD0-4CB0-8D3F-7BD00A659D88}" sibTransId="{5B23CF02-03CC-4077-9387-9C368EE1E285}"/>
    <dgm:cxn modelId="{414C2B48-C99E-1B4A-BC96-F53170CEEE3E}" type="presOf" srcId="{2F7CBCF3-8C02-4277-B2EF-57892A50C7F6}" destId="{F434C516-E6A0-D045-8321-72D76B8BC53E}" srcOrd="0" destOrd="0" presId="urn:microsoft.com/office/officeart/2016/7/layout/BasicLinearProcessNumbered"/>
    <dgm:cxn modelId="{A7500D87-7E7C-8C43-A135-F00C743EA2A2}" type="presOf" srcId="{D4C27CC2-CAC7-448E-B8DF-0D7D50DDB463}" destId="{C29A4C9D-F438-BC4F-98DC-617E179F336A}" srcOrd="1" destOrd="0" presId="urn:microsoft.com/office/officeart/2016/7/layout/BasicLinearProcessNumbered"/>
    <dgm:cxn modelId="{61A22D8C-93C6-4401-A0CC-C6C3AB637A92}" srcId="{ECBB762C-C591-4E4C-8934-D0B72B90DE7E}" destId="{D4C27CC2-CAC7-448E-B8DF-0D7D50DDB463}" srcOrd="0" destOrd="0" parTransId="{D887AEE1-70B2-4603-A531-1399214FDED7}" sibTransId="{F760E88C-C941-4FBE-B66D-5A02F7057CB2}"/>
    <dgm:cxn modelId="{3C2BF99A-CC6A-3F42-946C-5ED0D4C0525C}" type="presOf" srcId="{F760E88C-C941-4FBE-B66D-5A02F7057CB2}" destId="{FB75A60C-E26B-994E-9CF2-4BCADF9B1ECE}" srcOrd="0" destOrd="0" presId="urn:microsoft.com/office/officeart/2016/7/layout/BasicLinearProcessNumbered"/>
    <dgm:cxn modelId="{A5E40AA7-3FAE-9B47-9F20-12052B618118}" type="presOf" srcId="{2F7CBCF3-8C02-4277-B2EF-57892A50C7F6}" destId="{7A684EA6-56FB-C141-9E97-0E0E074AFE64}" srcOrd="1" destOrd="0" presId="urn:microsoft.com/office/officeart/2016/7/layout/BasicLinearProcessNumbered"/>
    <dgm:cxn modelId="{35D68FB4-2351-D240-9F42-7AA2B5408F3F}" type="presOf" srcId="{29224816-8EFC-4457-85BA-FCBA21F427C9}" destId="{D26373EE-D8BA-7341-ADAF-DF3347B55515}" srcOrd="0" destOrd="0" presId="urn:microsoft.com/office/officeart/2016/7/layout/BasicLinearProcessNumbered"/>
    <dgm:cxn modelId="{502D6ED9-E6FB-2745-B620-31891552B561}" type="presOf" srcId="{D4C27CC2-CAC7-448E-B8DF-0D7D50DDB463}" destId="{E9626493-72E3-4145-AA2F-8A0775E82421}" srcOrd="0" destOrd="0" presId="urn:microsoft.com/office/officeart/2016/7/layout/BasicLinearProcessNumbered"/>
    <dgm:cxn modelId="{120BFDDA-E0C8-EE47-B5B1-439FFFA1E602}" type="presOf" srcId="{ECBB762C-C591-4E4C-8934-D0B72B90DE7E}" destId="{63AD1657-D4DF-7F4E-A011-E2A4AD5E713E}" srcOrd="0" destOrd="0" presId="urn:microsoft.com/office/officeart/2016/7/layout/BasicLinearProcessNumbered"/>
    <dgm:cxn modelId="{DDE39DEF-AE69-5046-A510-90197ED8E5A6}" type="presOf" srcId="{440B6E8A-5C86-465A-8535-E6BD8E251AEF}" destId="{ACAEE951-B1CC-104D-BC4C-5B729C06AB26}" srcOrd="1" destOrd="0" presId="urn:microsoft.com/office/officeart/2016/7/layout/BasicLinearProcessNumbered"/>
    <dgm:cxn modelId="{6D99A7FE-3EA1-47B1-82C6-735ED7566DCA}" srcId="{ECBB762C-C591-4E4C-8934-D0B72B90DE7E}" destId="{2F7CBCF3-8C02-4277-B2EF-57892A50C7F6}" srcOrd="2" destOrd="0" parTransId="{F941C968-E5EF-462C-8684-5BB0E2B26CDD}" sibTransId="{29224816-8EFC-4457-85BA-FCBA21F427C9}"/>
    <dgm:cxn modelId="{FD27F2A1-34AE-9A40-930F-8F481DAA25F0}" type="presParOf" srcId="{63AD1657-D4DF-7F4E-A011-E2A4AD5E713E}" destId="{C7645F94-6ECF-BB40-ABC9-A0B0D4A47BEC}" srcOrd="0" destOrd="0" presId="urn:microsoft.com/office/officeart/2016/7/layout/BasicLinearProcessNumbered"/>
    <dgm:cxn modelId="{19774033-DC73-B840-AD54-6016EBC039C2}" type="presParOf" srcId="{C7645F94-6ECF-BB40-ABC9-A0B0D4A47BEC}" destId="{E9626493-72E3-4145-AA2F-8A0775E82421}" srcOrd="0" destOrd="0" presId="urn:microsoft.com/office/officeart/2016/7/layout/BasicLinearProcessNumbered"/>
    <dgm:cxn modelId="{005A68C1-D6C2-5243-AFF9-E1ECA533E020}" type="presParOf" srcId="{C7645F94-6ECF-BB40-ABC9-A0B0D4A47BEC}" destId="{FB75A60C-E26B-994E-9CF2-4BCADF9B1ECE}" srcOrd="1" destOrd="0" presId="urn:microsoft.com/office/officeart/2016/7/layout/BasicLinearProcessNumbered"/>
    <dgm:cxn modelId="{CC99DB86-075D-B448-99EB-48062736F97C}" type="presParOf" srcId="{C7645F94-6ECF-BB40-ABC9-A0B0D4A47BEC}" destId="{FD7B860E-4164-5E42-B15D-6EEF069B5935}" srcOrd="2" destOrd="0" presId="urn:microsoft.com/office/officeart/2016/7/layout/BasicLinearProcessNumbered"/>
    <dgm:cxn modelId="{A434B224-1604-D34D-9060-05E7B7F9ECCC}" type="presParOf" srcId="{C7645F94-6ECF-BB40-ABC9-A0B0D4A47BEC}" destId="{C29A4C9D-F438-BC4F-98DC-617E179F336A}" srcOrd="3" destOrd="0" presId="urn:microsoft.com/office/officeart/2016/7/layout/BasicLinearProcessNumbered"/>
    <dgm:cxn modelId="{34827000-54AC-5340-BCDA-D9EA56E33258}" type="presParOf" srcId="{63AD1657-D4DF-7F4E-A011-E2A4AD5E713E}" destId="{0F827814-0566-034E-9C7B-9E13D911A776}" srcOrd="1" destOrd="0" presId="urn:microsoft.com/office/officeart/2016/7/layout/BasicLinearProcessNumbered"/>
    <dgm:cxn modelId="{E9B11C5E-C75D-1C4D-B4A1-7C823E85E7A6}" type="presParOf" srcId="{63AD1657-D4DF-7F4E-A011-E2A4AD5E713E}" destId="{23FB4F8F-0644-6B49-A056-A84F8CC41184}" srcOrd="2" destOrd="0" presId="urn:microsoft.com/office/officeart/2016/7/layout/BasicLinearProcessNumbered"/>
    <dgm:cxn modelId="{CDD1CB26-7871-2E46-BC98-5435D0B3C716}" type="presParOf" srcId="{23FB4F8F-0644-6B49-A056-A84F8CC41184}" destId="{9B9A5A89-EC94-4540-B412-56D014F6D69D}" srcOrd="0" destOrd="0" presId="urn:microsoft.com/office/officeart/2016/7/layout/BasicLinearProcessNumbered"/>
    <dgm:cxn modelId="{CF8CD325-83F3-E14C-BE60-B5E8B3198451}" type="presParOf" srcId="{23FB4F8F-0644-6B49-A056-A84F8CC41184}" destId="{D5FB547A-AEDA-5549-89AB-117962F96F98}" srcOrd="1" destOrd="0" presId="urn:microsoft.com/office/officeart/2016/7/layout/BasicLinearProcessNumbered"/>
    <dgm:cxn modelId="{B725CA78-F953-8442-BA33-79938E6FF81A}" type="presParOf" srcId="{23FB4F8F-0644-6B49-A056-A84F8CC41184}" destId="{E1F0E022-6A91-0E47-B3EF-D3ACD454B7BE}" srcOrd="2" destOrd="0" presId="urn:microsoft.com/office/officeart/2016/7/layout/BasicLinearProcessNumbered"/>
    <dgm:cxn modelId="{9A45ED37-FDAD-A748-BC0B-AD9AEEFF3F39}" type="presParOf" srcId="{23FB4F8F-0644-6B49-A056-A84F8CC41184}" destId="{ACAEE951-B1CC-104D-BC4C-5B729C06AB26}" srcOrd="3" destOrd="0" presId="urn:microsoft.com/office/officeart/2016/7/layout/BasicLinearProcessNumbered"/>
    <dgm:cxn modelId="{7DB268A1-C07E-DB41-82A5-040A7C2705FA}" type="presParOf" srcId="{63AD1657-D4DF-7F4E-A011-E2A4AD5E713E}" destId="{6AC5DB3C-29B5-B14B-A06C-CB91585BBAA6}" srcOrd="3" destOrd="0" presId="urn:microsoft.com/office/officeart/2016/7/layout/BasicLinearProcessNumbered"/>
    <dgm:cxn modelId="{DB70BFD5-5E34-464C-A5CD-72D03CB20542}" type="presParOf" srcId="{63AD1657-D4DF-7F4E-A011-E2A4AD5E713E}" destId="{978F576E-6B71-8649-B6C5-41CF636C153F}" srcOrd="4" destOrd="0" presId="urn:microsoft.com/office/officeart/2016/7/layout/BasicLinearProcessNumbered"/>
    <dgm:cxn modelId="{B458ED14-88E3-ED42-91BA-E3FE53A86E90}" type="presParOf" srcId="{978F576E-6B71-8649-B6C5-41CF636C153F}" destId="{F434C516-E6A0-D045-8321-72D76B8BC53E}" srcOrd="0" destOrd="0" presId="urn:microsoft.com/office/officeart/2016/7/layout/BasicLinearProcessNumbered"/>
    <dgm:cxn modelId="{ACA75A75-61D2-E544-8C1F-BB05C864D7F0}" type="presParOf" srcId="{978F576E-6B71-8649-B6C5-41CF636C153F}" destId="{D26373EE-D8BA-7341-ADAF-DF3347B55515}" srcOrd="1" destOrd="0" presId="urn:microsoft.com/office/officeart/2016/7/layout/BasicLinearProcessNumbered"/>
    <dgm:cxn modelId="{4338DBE2-4953-3B40-B283-D68E00C6E6D0}" type="presParOf" srcId="{978F576E-6B71-8649-B6C5-41CF636C153F}" destId="{190C908B-4CE3-C846-BACD-8165A37CC622}" srcOrd="2" destOrd="0" presId="urn:microsoft.com/office/officeart/2016/7/layout/BasicLinearProcessNumbered"/>
    <dgm:cxn modelId="{28EA9E70-AA51-CA42-989B-5C437C771D0A}" type="presParOf" srcId="{978F576E-6B71-8649-B6C5-41CF636C153F}" destId="{7A684EA6-56FB-C141-9E97-0E0E074AFE6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34F5726-378D-4D85-8F0B-1F98867B37D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563884-30AA-4299-B711-05BB951EF0B5}">
      <dgm:prSet/>
      <dgm:spPr/>
      <dgm:t>
        <a:bodyPr/>
        <a:lstStyle/>
        <a:p>
          <a:r>
            <a:rPr lang="en-US"/>
            <a:t>Click 'Edit this item' if you have editing permissions</a:t>
          </a:r>
        </a:p>
      </dgm:t>
    </dgm:pt>
    <dgm:pt modelId="{A9FC35AD-4A1F-432B-8F55-9FBBB83424C5}" type="parTrans" cxnId="{BAF3CD0D-62B2-45DE-A160-131856BDA743}">
      <dgm:prSet/>
      <dgm:spPr/>
      <dgm:t>
        <a:bodyPr/>
        <a:lstStyle/>
        <a:p>
          <a:endParaRPr lang="en-US"/>
        </a:p>
      </dgm:t>
    </dgm:pt>
    <dgm:pt modelId="{BACC54E6-E99F-4FF3-9884-A634A7D31886}" type="sibTrans" cxnId="{BAF3CD0D-62B2-45DE-A160-131856BDA743}">
      <dgm:prSet/>
      <dgm:spPr/>
      <dgm:t>
        <a:bodyPr/>
        <a:lstStyle/>
        <a:p>
          <a:endParaRPr lang="en-US"/>
        </a:p>
      </dgm:t>
    </dgm:pt>
    <dgm:pt modelId="{9F47A9A0-D2D9-4037-95ED-CC0D0754EA3D}">
      <dgm:prSet/>
      <dgm:spPr/>
      <dgm:t>
        <a:bodyPr/>
        <a:lstStyle/>
        <a:p>
          <a:r>
            <a:rPr lang="en-MY"/>
            <a:t>Y</a:t>
          </a:r>
          <a:r>
            <a:rPr lang="en-US"/>
            <a:t>ou will be redirected to the editing interface with metadata fields</a:t>
          </a:r>
        </a:p>
      </dgm:t>
    </dgm:pt>
    <dgm:pt modelId="{30BB18C8-CE90-49C0-A200-A76519826362}" type="parTrans" cxnId="{CDA69B2B-7E54-484F-9BF6-98E50F42B94F}">
      <dgm:prSet/>
      <dgm:spPr/>
      <dgm:t>
        <a:bodyPr/>
        <a:lstStyle/>
        <a:p>
          <a:endParaRPr lang="en-US"/>
        </a:p>
      </dgm:t>
    </dgm:pt>
    <dgm:pt modelId="{21668AA6-ABF0-4914-9EE5-04F8C38B42C7}" type="sibTrans" cxnId="{CDA69B2B-7E54-484F-9BF6-98E50F42B94F}">
      <dgm:prSet/>
      <dgm:spPr/>
      <dgm:t>
        <a:bodyPr/>
        <a:lstStyle/>
        <a:p>
          <a:endParaRPr lang="en-US"/>
        </a:p>
      </dgm:t>
    </dgm:pt>
    <dgm:pt modelId="{28EEA104-3030-644C-A6EB-F1DD418569D5}" type="pres">
      <dgm:prSet presAssocID="{E34F5726-378D-4D85-8F0B-1F98867B37DA}" presName="linear" presStyleCnt="0">
        <dgm:presLayoutVars>
          <dgm:animLvl val="lvl"/>
          <dgm:resizeHandles val="exact"/>
        </dgm:presLayoutVars>
      </dgm:prSet>
      <dgm:spPr/>
    </dgm:pt>
    <dgm:pt modelId="{BC72B13E-94B3-544F-88C0-7B0214F921CB}" type="pres">
      <dgm:prSet presAssocID="{9B563884-30AA-4299-B711-05BB951EF0B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9D5F76-02B8-D147-8008-EEE6F881AEB0}" type="pres">
      <dgm:prSet presAssocID="{BACC54E6-E99F-4FF3-9884-A634A7D31886}" presName="spacer" presStyleCnt="0"/>
      <dgm:spPr/>
    </dgm:pt>
    <dgm:pt modelId="{9EB7083F-2F74-C34F-8963-F05069E4691C}" type="pres">
      <dgm:prSet presAssocID="{9F47A9A0-D2D9-4037-95ED-CC0D0754EA3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AF3CD0D-62B2-45DE-A160-131856BDA743}" srcId="{E34F5726-378D-4D85-8F0B-1F98867B37DA}" destId="{9B563884-30AA-4299-B711-05BB951EF0B5}" srcOrd="0" destOrd="0" parTransId="{A9FC35AD-4A1F-432B-8F55-9FBBB83424C5}" sibTransId="{BACC54E6-E99F-4FF3-9884-A634A7D31886}"/>
    <dgm:cxn modelId="{CDA69B2B-7E54-484F-9BF6-98E50F42B94F}" srcId="{E34F5726-378D-4D85-8F0B-1F98867B37DA}" destId="{9F47A9A0-D2D9-4037-95ED-CC0D0754EA3D}" srcOrd="1" destOrd="0" parTransId="{30BB18C8-CE90-49C0-A200-A76519826362}" sibTransId="{21668AA6-ABF0-4914-9EE5-04F8C38B42C7}"/>
    <dgm:cxn modelId="{6546F139-8FB0-234E-BF4D-6530B80406AA}" type="presOf" srcId="{9B563884-30AA-4299-B711-05BB951EF0B5}" destId="{BC72B13E-94B3-544F-88C0-7B0214F921CB}" srcOrd="0" destOrd="0" presId="urn:microsoft.com/office/officeart/2005/8/layout/vList2"/>
    <dgm:cxn modelId="{78304C72-56BA-BA47-A17F-27B4C715FD10}" type="presOf" srcId="{E34F5726-378D-4D85-8F0B-1F98867B37DA}" destId="{28EEA104-3030-644C-A6EB-F1DD418569D5}" srcOrd="0" destOrd="0" presId="urn:microsoft.com/office/officeart/2005/8/layout/vList2"/>
    <dgm:cxn modelId="{7443EEED-6BB4-3944-9686-29A0F276C35C}" type="presOf" srcId="{9F47A9A0-D2D9-4037-95ED-CC0D0754EA3D}" destId="{9EB7083F-2F74-C34F-8963-F05069E4691C}" srcOrd="0" destOrd="0" presId="urn:microsoft.com/office/officeart/2005/8/layout/vList2"/>
    <dgm:cxn modelId="{EBAACA31-0472-EA4C-BD71-51A23088E24F}" type="presParOf" srcId="{28EEA104-3030-644C-A6EB-F1DD418569D5}" destId="{BC72B13E-94B3-544F-88C0-7B0214F921CB}" srcOrd="0" destOrd="0" presId="urn:microsoft.com/office/officeart/2005/8/layout/vList2"/>
    <dgm:cxn modelId="{BE9ADAE4-6904-354C-8F2E-6179F65B4CE9}" type="presParOf" srcId="{28EEA104-3030-644C-A6EB-F1DD418569D5}" destId="{089D5F76-02B8-D147-8008-EEE6F881AEB0}" srcOrd="1" destOrd="0" presId="urn:microsoft.com/office/officeart/2005/8/layout/vList2"/>
    <dgm:cxn modelId="{FED90912-9397-3643-BAA1-00B0C79834DC}" type="presParOf" srcId="{28EEA104-3030-644C-A6EB-F1DD418569D5}" destId="{9EB7083F-2F74-C34F-8963-F05069E469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799FC09-4198-4CBF-AF26-D8E4834544F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2FE7A9-4C19-46A4-BB58-46277AAEE0CC}">
      <dgm:prSet/>
      <dgm:spPr/>
      <dgm:t>
        <a:bodyPr/>
        <a:lstStyle/>
        <a:p>
          <a:r>
            <a:rPr lang="en-US"/>
            <a:t>Modify fields such as Title, Authors, Abstract, Subjects, etc.</a:t>
          </a:r>
        </a:p>
      </dgm:t>
    </dgm:pt>
    <dgm:pt modelId="{752B9910-7578-42D6-AE70-8251C0EC3518}" type="parTrans" cxnId="{C474932E-00BA-4315-84DB-D62999711C29}">
      <dgm:prSet/>
      <dgm:spPr/>
      <dgm:t>
        <a:bodyPr/>
        <a:lstStyle/>
        <a:p>
          <a:endParaRPr lang="en-US"/>
        </a:p>
      </dgm:t>
    </dgm:pt>
    <dgm:pt modelId="{31AA5EA6-E4B5-46E1-93A8-38CDA4C0CD9D}" type="sibTrans" cxnId="{C474932E-00BA-4315-84DB-D62999711C29}">
      <dgm:prSet/>
      <dgm:spPr/>
      <dgm:t>
        <a:bodyPr/>
        <a:lstStyle/>
        <a:p>
          <a:endParaRPr lang="en-US"/>
        </a:p>
      </dgm:t>
    </dgm:pt>
    <dgm:pt modelId="{45FE1A42-5D83-422A-9928-C31BDDE186E6}">
      <dgm:prSet/>
      <dgm:spPr/>
      <dgm:t>
        <a:bodyPr/>
        <a:lstStyle/>
        <a:p>
          <a:r>
            <a:rPr lang="en-US"/>
            <a:t>Use Add/Remove to manage multiple entries</a:t>
          </a:r>
        </a:p>
      </dgm:t>
    </dgm:pt>
    <dgm:pt modelId="{D9C8ED56-82ED-4DDB-AFA3-D215825D9D63}" type="parTrans" cxnId="{F839A6A7-C08A-40D9-A1B7-EE4628D06BA8}">
      <dgm:prSet/>
      <dgm:spPr/>
      <dgm:t>
        <a:bodyPr/>
        <a:lstStyle/>
        <a:p>
          <a:endParaRPr lang="en-US"/>
        </a:p>
      </dgm:t>
    </dgm:pt>
    <dgm:pt modelId="{3DDD8D33-112E-4C9F-9B73-BFC3944240D7}" type="sibTrans" cxnId="{F839A6A7-C08A-40D9-A1B7-EE4628D06BA8}">
      <dgm:prSet/>
      <dgm:spPr/>
      <dgm:t>
        <a:bodyPr/>
        <a:lstStyle/>
        <a:p>
          <a:endParaRPr lang="en-US"/>
        </a:p>
      </dgm:t>
    </dgm:pt>
    <dgm:pt modelId="{2D9CC997-6B8B-458A-9394-0E263C0A0DC7}">
      <dgm:prSet/>
      <dgm:spPr/>
      <dgm:t>
        <a:bodyPr/>
        <a:lstStyle/>
        <a:p>
          <a:r>
            <a:rPr lang="en-US"/>
            <a:t>Dropdowns may be available for controlled vocabularies</a:t>
          </a:r>
        </a:p>
      </dgm:t>
    </dgm:pt>
    <dgm:pt modelId="{5B3AB1CC-2696-465C-9EC9-B0F5F5AB0629}" type="parTrans" cxnId="{9D1EE206-67FD-4479-BC55-49347CB8E54E}">
      <dgm:prSet/>
      <dgm:spPr/>
      <dgm:t>
        <a:bodyPr/>
        <a:lstStyle/>
        <a:p>
          <a:endParaRPr lang="en-US"/>
        </a:p>
      </dgm:t>
    </dgm:pt>
    <dgm:pt modelId="{D2DB3661-0F75-4E20-B066-0B38853D2193}" type="sibTrans" cxnId="{9D1EE206-67FD-4479-BC55-49347CB8E54E}">
      <dgm:prSet/>
      <dgm:spPr/>
      <dgm:t>
        <a:bodyPr/>
        <a:lstStyle/>
        <a:p>
          <a:endParaRPr lang="en-US"/>
        </a:p>
      </dgm:t>
    </dgm:pt>
    <dgm:pt modelId="{EBCDDB2C-7884-D241-9CB9-4235058DE26A}" type="pres">
      <dgm:prSet presAssocID="{F799FC09-4198-4CBF-AF26-D8E4834544F9}" presName="vert0" presStyleCnt="0">
        <dgm:presLayoutVars>
          <dgm:dir/>
          <dgm:animOne val="branch"/>
          <dgm:animLvl val="lvl"/>
        </dgm:presLayoutVars>
      </dgm:prSet>
      <dgm:spPr/>
    </dgm:pt>
    <dgm:pt modelId="{C89BBA7E-DDFF-5846-9844-C44A51B29D12}" type="pres">
      <dgm:prSet presAssocID="{952FE7A9-4C19-46A4-BB58-46277AAEE0CC}" presName="thickLine" presStyleLbl="alignNode1" presStyleIdx="0" presStyleCnt="3"/>
      <dgm:spPr/>
    </dgm:pt>
    <dgm:pt modelId="{9B79D1E3-2FDB-A24E-B413-5337292FC75E}" type="pres">
      <dgm:prSet presAssocID="{952FE7A9-4C19-46A4-BB58-46277AAEE0CC}" presName="horz1" presStyleCnt="0"/>
      <dgm:spPr/>
    </dgm:pt>
    <dgm:pt modelId="{B3E47E89-873C-EC45-8371-3BBB1FD8131A}" type="pres">
      <dgm:prSet presAssocID="{952FE7A9-4C19-46A4-BB58-46277AAEE0CC}" presName="tx1" presStyleLbl="revTx" presStyleIdx="0" presStyleCnt="3"/>
      <dgm:spPr/>
    </dgm:pt>
    <dgm:pt modelId="{83623DDF-617D-BB4E-90F4-3F37FE67E6C7}" type="pres">
      <dgm:prSet presAssocID="{952FE7A9-4C19-46A4-BB58-46277AAEE0CC}" presName="vert1" presStyleCnt="0"/>
      <dgm:spPr/>
    </dgm:pt>
    <dgm:pt modelId="{3F604328-D52C-4247-A684-708697C5BC30}" type="pres">
      <dgm:prSet presAssocID="{45FE1A42-5D83-422A-9928-C31BDDE186E6}" presName="thickLine" presStyleLbl="alignNode1" presStyleIdx="1" presStyleCnt="3"/>
      <dgm:spPr/>
    </dgm:pt>
    <dgm:pt modelId="{B1391697-78A0-834B-8A20-F01B9F867960}" type="pres">
      <dgm:prSet presAssocID="{45FE1A42-5D83-422A-9928-C31BDDE186E6}" presName="horz1" presStyleCnt="0"/>
      <dgm:spPr/>
    </dgm:pt>
    <dgm:pt modelId="{EC6F1CC1-24A7-F441-8F7C-A8DD41489BE1}" type="pres">
      <dgm:prSet presAssocID="{45FE1A42-5D83-422A-9928-C31BDDE186E6}" presName="tx1" presStyleLbl="revTx" presStyleIdx="1" presStyleCnt="3"/>
      <dgm:spPr/>
    </dgm:pt>
    <dgm:pt modelId="{552E6E5F-51FA-0045-BE19-747EA95B4E80}" type="pres">
      <dgm:prSet presAssocID="{45FE1A42-5D83-422A-9928-C31BDDE186E6}" presName="vert1" presStyleCnt="0"/>
      <dgm:spPr/>
    </dgm:pt>
    <dgm:pt modelId="{7DE30E13-EBAB-6946-B701-A291FE48C3AD}" type="pres">
      <dgm:prSet presAssocID="{2D9CC997-6B8B-458A-9394-0E263C0A0DC7}" presName="thickLine" presStyleLbl="alignNode1" presStyleIdx="2" presStyleCnt="3"/>
      <dgm:spPr/>
    </dgm:pt>
    <dgm:pt modelId="{B4424ABB-6F33-A546-B8C2-BEBBA1B3C37C}" type="pres">
      <dgm:prSet presAssocID="{2D9CC997-6B8B-458A-9394-0E263C0A0DC7}" presName="horz1" presStyleCnt="0"/>
      <dgm:spPr/>
    </dgm:pt>
    <dgm:pt modelId="{A4F92E76-F476-9E44-BF39-CC66A65891E4}" type="pres">
      <dgm:prSet presAssocID="{2D9CC997-6B8B-458A-9394-0E263C0A0DC7}" presName="tx1" presStyleLbl="revTx" presStyleIdx="2" presStyleCnt="3"/>
      <dgm:spPr/>
    </dgm:pt>
    <dgm:pt modelId="{9D5C268C-FBB4-6147-ACF0-2651C43B8232}" type="pres">
      <dgm:prSet presAssocID="{2D9CC997-6B8B-458A-9394-0E263C0A0DC7}" presName="vert1" presStyleCnt="0"/>
      <dgm:spPr/>
    </dgm:pt>
  </dgm:ptLst>
  <dgm:cxnLst>
    <dgm:cxn modelId="{9D1EE206-67FD-4479-BC55-49347CB8E54E}" srcId="{F799FC09-4198-4CBF-AF26-D8E4834544F9}" destId="{2D9CC997-6B8B-458A-9394-0E263C0A0DC7}" srcOrd="2" destOrd="0" parTransId="{5B3AB1CC-2696-465C-9EC9-B0F5F5AB0629}" sibTransId="{D2DB3661-0F75-4E20-B066-0B38853D2193}"/>
    <dgm:cxn modelId="{82A49609-8FEF-3644-A1F0-FBD0DD517C36}" type="presOf" srcId="{952FE7A9-4C19-46A4-BB58-46277AAEE0CC}" destId="{B3E47E89-873C-EC45-8371-3BBB1FD8131A}" srcOrd="0" destOrd="0" presId="urn:microsoft.com/office/officeart/2008/layout/LinedList"/>
    <dgm:cxn modelId="{C474932E-00BA-4315-84DB-D62999711C29}" srcId="{F799FC09-4198-4CBF-AF26-D8E4834544F9}" destId="{952FE7A9-4C19-46A4-BB58-46277AAEE0CC}" srcOrd="0" destOrd="0" parTransId="{752B9910-7578-42D6-AE70-8251C0EC3518}" sibTransId="{31AA5EA6-E4B5-46E1-93A8-38CDA4C0CD9D}"/>
    <dgm:cxn modelId="{79E0EC48-B232-3447-8F8F-9014FA5C0970}" type="presOf" srcId="{2D9CC997-6B8B-458A-9394-0E263C0A0DC7}" destId="{A4F92E76-F476-9E44-BF39-CC66A65891E4}" srcOrd="0" destOrd="0" presId="urn:microsoft.com/office/officeart/2008/layout/LinedList"/>
    <dgm:cxn modelId="{AB28F488-951C-8348-BE50-8F78B6396388}" type="presOf" srcId="{F799FC09-4198-4CBF-AF26-D8E4834544F9}" destId="{EBCDDB2C-7884-D241-9CB9-4235058DE26A}" srcOrd="0" destOrd="0" presId="urn:microsoft.com/office/officeart/2008/layout/LinedList"/>
    <dgm:cxn modelId="{298A6C9A-5669-BB4F-A4BF-3DD1C8D42050}" type="presOf" srcId="{45FE1A42-5D83-422A-9928-C31BDDE186E6}" destId="{EC6F1CC1-24A7-F441-8F7C-A8DD41489BE1}" srcOrd="0" destOrd="0" presId="urn:microsoft.com/office/officeart/2008/layout/LinedList"/>
    <dgm:cxn modelId="{F839A6A7-C08A-40D9-A1B7-EE4628D06BA8}" srcId="{F799FC09-4198-4CBF-AF26-D8E4834544F9}" destId="{45FE1A42-5D83-422A-9928-C31BDDE186E6}" srcOrd="1" destOrd="0" parTransId="{D9C8ED56-82ED-4DDB-AFA3-D215825D9D63}" sibTransId="{3DDD8D33-112E-4C9F-9B73-BFC3944240D7}"/>
    <dgm:cxn modelId="{A1762D64-5C0F-E847-8E1B-957050F6CAEE}" type="presParOf" srcId="{EBCDDB2C-7884-D241-9CB9-4235058DE26A}" destId="{C89BBA7E-DDFF-5846-9844-C44A51B29D12}" srcOrd="0" destOrd="0" presId="urn:microsoft.com/office/officeart/2008/layout/LinedList"/>
    <dgm:cxn modelId="{4C122999-9747-114D-99AE-B8C1C58FF9BB}" type="presParOf" srcId="{EBCDDB2C-7884-D241-9CB9-4235058DE26A}" destId="{9B79D1E3-2FDB-A24E-B413-5337292FC75E}" srcOrd="1" destOrd="0" presId="urn:microsoft.com/office/officeart/2008/layout/LinedList"/>
    <dgm:cxn modelId="{5FCF32A2-9E19-8943-AA92-C3463AF53F77}" type="presParOf" srcId="{9B79D1E3-2FDB-A24E-B413-5337292FC75E}" destId="{B3E47E89-873C-EC45-8371-3BBB1FD8131A}" srcOrd="0" destOrd="0" presId="urn:microsoft.com/office/officeart/2008/layout/LinedList"/>
    <dgm:cxn modelId="{912D5601-7C1D-4A42-B2A6-2C00F3719DE4}" type="presParOf" srcId="{9B79D1E3-2FDB-A24E-B413-5337292FC75E}" destId="{83623DDF-617D-BB4E-90F4-3F37FE67E6C7}" srcOrd="1" destOrd="0" presId="urn:microsoft.com/office/officeart/2008/layout/LinedList"/>
    <dgm:cxn modelId="{9AAEF143-FBAC-224C-8838-D63ACA13D0B1}" type="presParOf" srcId="{EBCDDB2C-7884-D241-9CB9-4235058DE26A}" destId="{3F604328-D52C-4247-A684-708697C5BC30}" srcOrd="2" destOrd="0" presId="urn:microsoft.com/office/officeart/2008/layout/LinedList"/>
    <dgm:cxn modelId="{6EDCC237-4941-7A4F-82C5-F5929C95C296}" type="presParOf" srcId="{EBCDDB2C-7884-D241-9CB9-4235058DE26A}" destId="{B1391697-78A0-834B-8A20-F01B9F867960}" srcOrd="3" destOrd="0" presId="urn:microsoft.com/office/officeart/2008/layout/LinedList"/>
    <dgm:cxn modelId="{BFAEDEB1-7603-3A46-AE67-BA0CB2FE33B0}" type="presParOf" srcId="{B1391697-78A0-834B-8A20-F01B9F867960}" destId="{EC6F1CC1-24A7-F441-8F7C-A8DD41489BE1}" srcOrd="0" destOrd="0" presId="urn:microsoft.com/office/officeart/2008/layout/LinedList"/>
    <dgm:cxn modelId="{D192E07A-4C72-384D-8B51-AF535D738F2B}" type="presParOf" srcId="{B1391697-78A0-834B-8A20-F01B9F867960}" destId="{552E6E5F-51FA-0045-BE19-747EA95B4E80}" srcOrd="1" destOrd="0" presId="urn:microsoft.com/office/officeart/2008/layout/LinedList"/>
    <dgm:cxn modelId="{0F975AE2-A5BF-9E4F-91AF-1EFE3B666618}" type="presParOf" srcId="{EBCDDB2C-7884-D241-9CB9-4235058DE26A}" destId="{7DE30E13-EBAB-6946-B701-A291FE48C3AD}" srcOrd="4" destOrd="0" presId="urn:microsoft.com/office/officeart/2008/layout/LinedList"/>
    <dgm:cxn modelId="{E1350D84-7252-2946-B973-267BF0B026BA}" type="presParOf" srcId="{EBCDDB2C-7884-D241-9CB9-4235058DE26A}" destId="{B4424ABB-6F33-A546-B8C2-BEBBA1B3C37C}" srcOrd="5" destOrd="0" presId="urn:microsoft.com/office/officeart/2008/layout/LinedList"/>
    <dgm:cxn modelId="{D7D5F15D-4C83-A646-B0BE-A4B9DE0852A9}" type="presParOf" srcId="{B4424ABB-6F33-A546-B8C2-BEBBA1B3C37C}" destId="{A4F92E76-F476-9E44-BF39-CC66A65891E4}" srcOrd="0" destOrd="0" presId="urn:microsoft.com/office/officeart/2008/layout/LinedList"/>
    <dgm:cxn modelId="{CA03474C-34DB-204A-BBA1-4104DAA6DD84}" type="presParOf" srcId="{B4424ABB-6F33-A546-B8C2-BEBBA1B3C37C}" destId="{9D5C268C-FBB4-6147-ACF0-2651C43B82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7791B-56DF-4488-9141-15B96BDDDBC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BD3CF2-145B-454D-B5CB-B57805DF1AF6}">
      <dgm:prSet/>
      <dgm:spPr/>
      <dgm:t>
        <a:bodyPr/>
        <a:lstStyle/>
        <a:p>
          <a:r>
            <a:rPr lang="en-US"/>
            <a:t>Free and open-source, with no licensing costs.</a:t>
          </a:r>
        </a:p>
      </dgm:t>
    </dgm:pt>
    <dgm:pt modelId="{77DF9F5E-A0A9-43C8-BC4E-693580FF6C6D}" type="parTrans" cxnId="{D70AED1C-11A0-4FA7-9D24-5E208E4EF54C}">
      <dgm:prSet/>
      <dgm:spPr/>
      <dgm:t>
        <a:bodyPr/>
        <a:lstStyle/>
        <a:p>
          <a:endParaRPr lang="en-US"/>
        </a:p>
      </dgm:t>
    </dgm:pt>
    <dgm:pt modelId="{F6D6D43B-98F5-4727-A248-A328DE969FE5}" type="sibTrans" cxnId="{D70AED1C-11A0-4FA7-9D24-5E208E4EF54C}">
      <dgm:prSet/>
      <dgm:spPr/>
      <dgm:t>
        <a:bodyPr/>
        <a:lstStyle/>
        <a:p>
          <a:endParaRPr lang="en-US"/>
        </a:p>
      </dgm:t>
    </dgm:pt>
    <dgm:pt modelId="{B2B9A078-3AF0-4474-A8DA-16DE63F5DC0D}">
      <dgm:prSet/>
      <dgm:spPr/>
      <dgm:t>
        <a:bodyPr/>
        <a:lstStyle/>
        <a:p>
          <a:r>
            <a:rPr lang="en-US"/>
            <a:t>Active community for support and collaboration.</a:t>
          </a:r>
        </a:p>
      </dgm:t>
    </dgm:pt>
    <dgm:pt modelId="{A9F11125-3DA9-4D02-8185-8684C9A9BAE5}" type="parTrans" cxnId="{E6280F09-7411-465E-81C3-46F92CE5799B}">
      <dgm:prSet/>
      <dgm:spPr/>
      <dgm:t>
        <a:bodyPr/>
        <a:lstStyle/>
        <a:p>
          <a:endParaRPr lang="en-US"/>
        </a:p>
      </dgm:t>
    </dgm:pt>
    <dgm:pt modelId="{5A428437-3F6E-4C40-99CB-1E1FFB5AEC27}" type="sibTrans" cxnId="{E6280F09-7411-465E-81C3-46F92CE5799B}">
      <dgm:prSet/>
      <dgm:spPr/>
      <dgm:t>
        <a:bodyPr/>
        <a:lstStyle/>
        <a:p>
          <a:endParaRPr lang="en-US"/>
        </a:p>
      </dgm:t>
    </dgm:pt>
    <dgm:pt modelId="{72ADEF29-9C86-43B3-B1E6-5A0060CC336A}">
      <dgm:prSet/>
      <dgm:spPr/>
      <dgm:t>
        <a:bodyPr/>
        <a:lstStyle/>
        <a:p>
          <a:r>
            <a:rPr lang="en-US"/>
            <a:t>Highly flexible to accommodate diverse needs.</a:t>
          </a:r>
        </a:p>
      </dgm:t>
    </dgm:pt>
    <dgm:pt modelId="{9262DA99-10CA-4D6C-AC5E-E70874A7E09F}" type="parTrans" cxnId="{A178580C-34D4-4CF6-B20F-EAE0289B7038}">
      <dgm:prSet/>
      <dgm:spPr/>
      <dgm:t>
        <a:bodyPr/>
        <a:lstStyle/>
        <a:p>
          <a:endParaRPr lang="en-US"/>
        </a:p>
      </dgm:t>
    </dgm:pt>
    <dgm:pt modelId="{B8A316FD-F208-407C-862A-483B45056840}" type="sibTrans" cxnId="{A178580C-34D4-4CF6-B20F-EAE0289B7038}">
      <dgm:prSet/>
      <dgm:spPr/>
      <dgm:t>
        <a:bodyPr/>
        <a:lstStyle/>
        <a:p>
          <a:endParaRPr lang="en-US"/>
        </a:p>
      </dgm:t>
    </dgm:pt>
    <dgm:pt modelId="{9FAE6E01-92E4-4AD3-992A-1B10649431B7}">
      <dgm:prSet/>
      <dgm:spPr/>
      <dgm:t>
        <a:bodyPr/>
        <a:lstStyle/>
        <a:p>
          <a:r>
            <a:rPr lang="en-US"/>
            <a:t>Long-term preservation for digital content.</a:t>
          </a:r>
        </a:p>
      </dgm:t>
    </dgm:pt>
    <dgm:pt modelId="{814EB963-0F82-4EA0-9702-E142A9B0E159}" type="parTrans" cxnId="{1EB86BDC-D9F2-4773-BC70-E41840A2421F}">
      <dgm:prSet/>
      <dgm:spPr/>
      <dgm:t>
        <a:bodyPr/>
        <a:lstStyle/>
        <a:p>
          <a:endParaRPr lang="en-US"/>
        </a:p>
      </dgm:t>
    </dgm:pt>
    <dgm:pt modelId="{D9020B02-F5AB-44A9-8E5D-B7CB4D15B423}" type="sibTrans" cxnId="{1EB86BDC-D9F2-4773-BC70-E41840A2421F}">
      <dgm:prSet/>
      <dgm:spPr/>
      <dgm:t>
        <a:bodyPr/>
        <a:lstStyle/>
        <a:p>
          <a:endParaRPr lang="en-US"/>
        </a:p>
      </dgm:t>
    </dgm:pt>
    <dgm:pt modelId="{3670F3D7-52DB-4F34-912D-A722DD151E9C}">
      <dgm:prSet/>
      <dgm:spPr/>
      <dgm:t>
        <a:bodyPr/>
        <a:lstStyle/>
        <a:p>
          <a:r>
            <a:rPr lang="en-US"/>
            <a:t>Easy integration with existing systems.</a:t>
          </a:r>
        </a:p>
      </dgm:t>
    </dgm:pt>
    <dgm:pt modelId="{F82E89BE-94FD-4B9B-B631-09708013EA33}" type="parTrans" cxnId="{9FBAE582-485D-4BFD-AFFE-9D7A934078B3}">
      <dgm:prSet/>
      <dgm:spPr/>
      <dgm:t>
        <a:bodyPr/>
        <a:lstStyle/>
        <a:p>
          <a:endParaRPr lang="en-US"/>
        </a:p>
      </dgm:t>
    </dgm:pt>
    <dgm:pt modelId="{98745E07-5C10-464C-9464-EA6A7DDC53A7}" type="sibTrans" cxnId="{9FBAE582-485D-4BFD-AFFE-9D7A934078B3}">
      <dgm:prSet/>
      <dgm:spPr/>
      <dgm:t>
        <a:bodyPr/>
        <a:lstStyle/>
        <a:p>
          <a:endParaRPr lang="en-US"/>
        </a:p>
      </dgm:t>
    </dgm:pt>
    <dgm:pt modelId="{BBA1F832-86D0-B940-BF7C-EEBE09F99C9C}" type="pres">
      <dgm:prSet presAssocID="{20C7791B-56DF-4488-9141-15B96BDDDBCB}" presName="diagram" presStyleCnt="0">
        <dgm:presLayoutVars>
          <dgm:dir/>
          <dgm:resizeHandles val="exact"/>
        </dgm:presLayoutVars>
      </dgm:prSet>
      <dgm:spPr/>
    </dgm:pt>
    <dgm:pt modelId="{5EEA31FD-BD7E-C640-BE69-B08EEDEE5440}" type="pres">
      <dgm:prSet presAssocID="{E5BD3CF2-145B-454D-B5CB-B57805DF1AF6}" presName="node" presStyleLbl="node1" presStyleIdx="0" presStyleCnt="5">
        <dgm:presLayoutVars>
          <dgm:bulletEnabled val="1"/>
        </dgm:presLayoutVars>
      </dgm:prSet>
      <dgm:spPr/>
    </dgm:pt>
    <dgm:pt modelId="{AA8C4269-3F6E-3E4F-ADD8-2BE6EEED8A1B}" type="pres">
      <dgm:prSet presAssocID="{F6D6D43B-98F5-4727-A248-A328DE969FE5}" presName="sibTrans" presStyleCnt="0"/>
      <dgm:spPr/>
    </dgm:pt>
    <dgm:pt modelId="{183B4D08-12D0-1B45-AC5D-D7D854C8D4EB}" type="pres">
      <dgm:prSet presAssocID="{B2B9A078-3AF0-4474-A8DA-16DE63F5DC0D}" presName="node" presStyleLbl="node1" presStyleIdx="1" presStyleCnt="5">
        <dgm:presLayoutVars>
          <dgm:bulletEnabled val="1"/>
        </dgm:presLayoutVars>
      </dgm:prSet>
      <dgm:spPr/>
    </dgm:pt>
    <dgm:pt modelId="{191312A5-C556-C34F-90A0-88555ED832AE}" type="pres">
      <dgm:prSet presAssocID="{5A428437-3F6E-4C40-99CB-1E1FFB5AEC27}" presName="sibTrans" presStyleCnt="0"/>
      <dgm:spPr/>
    </dgm:pt>
    <dgm:pt modelId="{AC254F17-04CC-794F-8FE6-0BB9130F9487}" type="pres">
      <dgm:prSet presAssocID="{72ADEF29-9C86-43B3-B1E6-5A0060CC336A}" presName="node" presStyleLbl="node1" presStyleIdx="2" presStyleCnt="5">
        <dgm:presLayoutVars>
          <dgm:bulletEnabled val="1"/>
        </dgm:presLayoutVars>
      </dgm:prSet>
      <dgm:spPr/>
    </dgm:pt>
    <dgm:pt modelId="{35DF4121-25AA-944D-9F92-BA13ABF4B358}" type="pres">
      <dgm:prSet presAssocID="{B8A316FD-F208-407C-862A-483B45056840}" presName="sibTrans" presStyleCnt="0"/>
      <dgm:spPr/>
    </dgm:pt>
    <dgm:pt modelId="{9BC29705-A1DB-5B47-A28F-8C3862FF040D}" type="pres">
      <dgm:prSet presAssocID="{9FAE6E01-92E4-4AD3-992A-1B10649431B7}" presName="node" presStyleLbl="node1" presStyleIdx="3" presStyleCnt="5">
        <dgm:presLayoutVars>
          <dgm:bulletEnabled val="1"/>
        </dgm:presLayoutVars>
      </dgm:prSet>
      <dgm:spPr/>
    </dgm:pt>
    <dgm:pt modelId="{AF3B79F0-4D11-F54C-B2C2-DC90E62D4786}" type="pres">
      <dgm:prSet presAssocID="{D9020B02-F5AB-44A9-8E5D-B7CB4D15B423}" presName="sibTrans" presStyleCnt="0"/>
      <dgm:spPr/>
    </dgm:pt>
    <dgm:pt modelId="{849E2E09-1EB9-0340-8D9F-F00DB640371E}" type="pres">
      <dgm:prSet presAssocID="{3670F3D7-52DB-4F34-912D-A722DD151E9C}" presName="node" presStyleLbl="node1" presStyleIdx="4" presStyleCnt="5">
        <dgm:presLayoutVars>
          <dgm:bulletEnabled val="1"/>
        </dgm:presLayoutVars>
      </dgm:prSet>
      <dgm:spPr/>
    </dgm:pt>
  </dgm:ptLst>
  <dgm:cxnLst>
    <dgm:cxn modelId="{E6280F09-7411-465E-81C3-46F92CE5799B}" srcId="{20C7791B-56DF-4488-9141-15B96BDDDBCB}" destId="{B2B9A078-3AF0-4474-A8DA-16DE63F5DC0D}" srcOrd="1" destOrd="0" parTransId="{A9F11125-3DA9-4D02-8185-8684C9A9BAE5}" sibTransId="{5A428437-3F6E-4C40-99CB-1E1FFB5AEC27}"/>
    <dgm:cxn modelId="{A178580C-34D4-4CF6-B20F-EAE0289B7038}" srcId="{20C7791B-56DF-4488-9141-15B96BDDDBCB}" destId="{72ADEF29-9C86-43B3-B1E6-5A0060CC336A}" srcOrd="2" destOrd="0" parTransId="{9262DA99-10CA-4D6C-AC5E-E70874A7E09F}" sibTransId="{B8A316FD-F208-407C-862A-483B45056840}"/>
    <dgm:cxn modelId="{D70AED1C-11A0-4FA7-9D24-5E208E4EF54C}" srcId="{20C7791B-56DF-4488-9141-15B96BDDDBCB}" destId="{E5BD3CF2-145B-454D-B5CB-B57805DF1AF6}" srcOrd="0" destOrd="0" parTransId="{77DF9F5E-A0A9-43C8-BC4E-693580FF6C6D}" sibTransId="{F6D6D43B-98F5-4727-A248-A328DE969FE5}"/>
    <dgm:cxn modelId="{9FBAE582-485D-4BFD-AFFE-9D7A934078B3}" srcId="{20C7791B-56DF-4488-9141-15B96BDDDBCB}" destId="{3670F3D7-52DB-4F34-912D-A722DD151E9C}" srcOrd="4" destOrd="0" parTransId="{F82E89BE-94FD-4B9B-B631-09708013EA33}" sibTransId="{98745E07-5C10-464C-9464-EA6A7DDC53A7}"/>
    <dgm:cxn modelId="{A6392A86-7587-AD4D-9272-BDB5D8662758}" type="presOf" srcId="{9FAE6E01-92E4-4AD3-992A-1B10649431B7}" destId="{9BC29705-A1DB-5B47-A28F-8C3862FF040D}" srcOrd="0" destOrd="0" presId="urn:microsoft.com/office/officeart/2005/8/layout/default"/>
    <dgm:cxn modelId="{E9AD1B97-5E57-254A-B69C-4B6164E271F3}" type="presOf" srcId="{3670F3D7-52DB-4F34-912D-A722DD151E9C}" destId="{849E2E09-1EB9-0340-8D9F-F00DB640371E}" srcOrd="0" destOrd="0" presId="urn:microsoft.com/office/officeart/2005/8/layout/default"/>
    <dgm:cxn modelId="{A2AA79C4-1686-8A49-814E-B60735447C5C}" type="presOf" srcId="{20C7791B-56DF-4488-9141-15B96BDDDBCB}" destId="{BBA1F832-86D0-B940-BF7C-EEBE09F99C9C}" srcOrd="0" destOrd="0" presId="urn:microsoft.com/office/officeart/2005/8/layout/default"/>
    <dgm:cxn modelId="{2DBE57CD-6361-AD42-AFD4-37989D2A0F5A}" type="presOf" srcId="{E5BD3CF2-145B-454D-B5CB-B57805DF1AF6}" destId="{5EEA31FD-BD7E-C640-BE69-B08EEDEE5440}" srcOrd="0" destOrd="0" presId="urn:microsoft.com/office/officeart/2005/8/layout/default"/>
    <dgm:cxn modelId="{1EB86BDC-D9F2-4773-BC70-E41840A2421F}" srcId="{20C7791B-56DF-4488-9141-15B96BDDDBCB}" destId="{9FAE6E01-92E4-4AD3-992A-1B10649431B7}" srcOrd="3" destOrd="0" parTransId="{814EB963-0F82-4EA0-9702-E142A9B0E159}" sibTransId="{D9020B02-F5AB-44A9-8E5D-B7CB4D15B423}"/>
    <dgm:cxn modelId="{01CEC8E0-E282-2C49-A8CF-E16E5F039966}" type="presOf" srcId="{72ADEF29-9C86-43B3-B1E6-5A0060CC336A}" destId="{AC254F17-04CC-794F-8FE6-0BB9130F9487}" srcOrd="0" destOrd="0" presId="urn:microsoft.com/office/officeart/2005/8/layout/default"/>
    <dgm:cxn modelId="{C922BEF0-842F-9C44-8846-B1DF728067A1}" type="presOf" srcId="{B2B9A078-3AF0-4474-A8DA-16DE63F5DC0D}" destId="{183B4D08-12D0-1B45-AC5D-D7D854C8D4EB}" srcOrd="0" destOrd="0" presId="urn:microsoft.com/office/officeart/2005/8/layout/default"/>
    <dgm:cxn modelId="{48DD0216-1CA0-A34F-B75B-758145472EEC}" type="presParOf" srcId="{BBA1F832-86D0-B940-BF7C-EEBE09F99C9C}" destId="{5EEA31FD-BD7E-C640-BE69-B08EEDEE5440}" srcOrd="0" destOrd="0" presId="urn:microsoft.com/office/officeart/2005/8/layout/default"/>
    <dgm:cxn modelId="{B27EE98B-E8E4-3240-AE46-1A82124C8EB0}" type="presParOf" srcId="{BBA1F832-86D0-B940-BF7C-EEBE09F99C9C}" destId="{AA8C4269-3F6E-3E4F-ADD8-2BE6EEED8A1B}" srcOrd="1" destOrd="0" presId="urn:microsoft.com/office/officeart/2005/8/layout/default"/>
    <dgm:cxn modelId="{91A3F592-9020-8E4A-9B89-1160A48B6902}" type="presParOf" srcId="{BBA1F832-86D0-B940-BF7C-EEBE09F99C9C}" destId="{183B4D08-12D0-1B45-AC5D-D7D854C8D4EB}" srcOrd="2" destOrd="0" presId="urn:microsoft.com/office/officeart/2005/8/layout/default"/>
    <dgm:cxn modelId="{55EE03A6-4240-FE43-9AE5-1BE01C031817}" type="presParOf" srcId="{BBA1F832-86D0-B940-BF7C-EEBE09F99C9C}" destId="{191312A5-C556-C34F-90A0-88555ED832AE}" srcOrd="3" destOrd="0" presId="urn:microsoft.com/office/officeart/2005/8/layout/default"/>
    <dgm:cxn modelId="{9FC8B74E-4681-9C40-82E7-78DD1E083323}" type="presParOf" srcId="{BBA1F832-86D0-B940-BF7C-EEBE09F99C9C}" destId="{AC254F17-04CC-794F-8FE6-0BB9130F9487}" srcOrd="4" destOrd="0" presId="urn:microsoft.com/office/officeart/2005/8/layout/default"/>
    <dgm:cxn modelId="{5D93FA2B-81E5-5B43-B7FC-E38DD2745CB8}" type="presParOf" srcId="{BBA1F832-86D0-B940-BF7C-EEBE09F99C9C}" destId="{35DF4121-25AA-944D-9F92-BA13ABF4B358}" srcOrd="5" destOrd="0" presId="urn:microsoft.com/office/officeart/2005/8/layout/default"/>
    <dgm:cxn modelId="{2739F7F0-E2D4-0844-ACD9-1513D73EB700}" type="presParOf" srcId="{BBA1F832-86D0-B940-BF7C-EEBE09F99C9C}" destId="{9BC29705-A1DB-5B47-A28F-8C3862FF040D}" srcOrd="6" destOrd="0" presId="urn:microsoft.com/office/officeart/2005/8/layout/default"/>
    <dgm:cxn modelId="{BC691571-0090-2049-8BBD-49A0790FA987}" type="presParOf" srcId="{BBA1F832-86D0-B940-BF7C-EEBE09F99C9C}" destId="{AF3B79F0-4D11-F54C-B2C2-DC90E62D4786}" srcOrd="7" destOrd="0" presId="urn:microsoft.com/office/officeart/2005/8/layout/default"/>
    <dgm:cxn modelId="{AF40DDE9-9D51-D24A-B1D7-DBB1C7A21A9F}" type="presParOf" srcId="{BBA1F832-86D0-B940-BF7C-EEBE09F99C9C}" destId="{849E2E09-1EB9-0340-8D9F-F00DB640371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D945F8-C540-4EC3-8820-463BC22C7E4F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05F94E-27D5-4940-8620-94228F97AF27}">
      <dgm:prSet/>
      <dgm:spPr/>
      <dgm:t>
        <a:bodyPr/>
        <a:lstStyle/>
        <a:p>
          <a:r>
            <a:rPr lang="en-US"/>
            <a:t>After editing, scroll to the bottom of the page</a:t>
          </a:r>
        </a:p>
      </dgm:t>
    </dgm:pt>
    <dgm:pt modelId="{0DA55450-A237-400B-A06C-0478AADCB623}" type="parTrans" cxnId="{1B09020C-7E77-4D17-AF32-57AE6FCE48E5}">
      <dgm:prSet/>
      <dgm:spPr/>
      <dgm:t>
        <a:bodyPr/>
        <a:lstStyle/>
        <a:p>
          <a:endParaRPr lang="en-US"/>
        </a:p>
      </dgm:t>
    </dgm:pt>
    <dgm:pt modelId="{D41F6A74-4673-48EE-A316-91BCB7597539}" type="sibTrans" cxnId="{1B09020C-7E77-4D17-AF32-57AE6FCE48E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B4FA1AA-0EED-4FA9-8CEF-A7C936F5AC92}">
      <dgm:prSet/>
      <dgm:spPr/>
      <dgm:t>
        <a:bodyPr/>
        <a:lstStyle/>
        <a:p>
          <a:r>
            <a:rPr lang="en-US"/>
            <a:t>Click 'Save' or 'Update' to apply your changes</a:t>
          </a:r>
        </a:p>
      </dgm:t>
    </dgm:pt>
    <dgm:pt modelId="{AA11F7BB-32CC-4806-9649-CB9130862EDE}" type="parTrans" cxnId="{E34DE7EB-AF0E-4737-A036-508FC2B917A7}">
      <dgm:prSet/>
      <dgm:spPr/>
      <dgm:t>
        <a:bodyPr/>
        <a:lstStyle/>
        <a:p>
          <a:endParaRPr lang="en-US"/>
        </a:p>
      </dgm:t>
    </dgm:pt>
    <dgm:pt modelId="{A7606D9C-6BE9-4218-BB97-224C5E1EABC6}" type="sibTrans" cxnId="{E34DE7EB-AF0E-4737-A036-508FC2B917A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BE6A8FD-28F3-4374-8656-2B1CED375CA4}">
      <dgm:prSet/>
      <dgm:spPr/>
      <dgm:t>
        <a:bodyPr/>
        <a:lstStyle/>
        <a:p>
          <a:r>
            <a:rPr lang="en-US"/>
            <a:t>A confirmation message will appear</a:t>
          </a:r>
        </a:p>
      </dgm:t>
    </dgm:pt>
    <dgm:pt modelId="{E958D7F3-086F-4B0A-A867-02A412A44A69}" type="parTrans" cxnId="{B6F98C20-6C77-4881-9D83-1769206EFC95}">
      <dgm:prSet/>
      <dgm:spPr/>
      <dgm:t>
        <a:bodyPr/>
        <a:lstStyle/>
        <a:p>
          <a:endParaRPr lang="en-US"/>
        </a:p>
      </dgm:t>
    </dgm:pt>
    <dgm:pt modelId="{03AFD15E-2B36-42B4-8A34-CD37F6FBE9D3}" type="sibTrans" cxnId="{B6F98C20-6C77-4881-9D83-1769206EFC9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2047ABD-2392-294F-8C5C-3FDD148BF996}" type="pres">
      <dgm:prSet presAssocID="{D8D945F8-C540-4EC3-8820-463BC22C7E4F}" presName="linearFlow" presStyleCnt="0">
        <dgm:presLayoutVars>
          <dgm:dir/>
          <dgm:animLvl val="lvl"/>
          <dgm:resizeHandles val="exact"/>
        </dgm:presLayoutVars>
      </dgm:prSet>
      <dgm:spPr/>
    </dgm:pt>
    <dgm:pt modelId="{3A7A70FF-9DEB-7E48-BCE4-6A432FA99FD9}" type="pres">
      <dgm:prSet presAssocID="{3405F94E-27D5-4940-8620-94228F97AF27}" presName="compositeNode" presStyleCnt="0"/>
      <dgm:spPr/>
    </dgm:pt>
    <dgm:pt modelId="{5E9BDA7F-8469-5D46-81DD-148695B192F8}" type="pres">
      <dgm:prSet presAssocID="{3405F94E-27D5-4940-8620-94228F97AF2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A173BC6-EE06-1943-8787-1B6AD4D46D07}" type="pres">
      <dgm:prSet presAssocID="{3405F94E-27D5-4940-8620-94228F97AF27}" presName="parSh" presStyleCnt="0"/>
      <dgm:spPr/>
    </dgm:pt>
    <dgm:pt modelId="{C78966D1-8383-9842-9474-927B2B962428}" type="pres">
      <dgm:prSet presAssocID="{3405F94E-27D5-4940-8620-94228F97AF27}" presName="lineNode" presStyleLbl="alignAccFollowNode1" presStyleIdx="0" presStyleCnt="9"/>
      <dgm:spPr/>
    </dgm:pt>
    <dgm:pt modelId="{F93F33DE-56CC-4746-84C2-2251B99C23BC}" type="pres">
      <dgm:prSet presAssocID="{3405F94E-27D5-4940-8620-94228F97AF27}" presName="lineArrowNode" presStyleLbl="alignAccFollowNode1" presStyleIdx="1" presStyleCnt="9"/>
      <dgm:spPr/>
    </dgm:pt>
    <dgm:pt modelId="{E9D00073-BA81-3D41-81A4-418E512297F4}" type="pres">
      <dgm:prSet presAssocID="{D41F6A74-4673-48EE-A316-91BCB7597539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43EB9D71-301A-9341-B9C8-D20CF165C5AE}" type="pres">
      <dgm:prSet presAssocID="{D41F6A74-4673-48EE-A316-91BCB7597539}" presName="spacerBetweenCircleAndCallout" presStyleCnt="0">
        <dgm:presLayoutVars/>
      </dgm:prSet>
      <dgm:spPr/>
    </dgm:pt>
    <dgm:pt modelId="{66BDE78D-B5B2-3045-93D0-B1A8D9FD5851}" type="pres">
      <dgm:prSet presAssocID="{3405F94E-27D5-4940-8620-94228F97AF27}" presName="nodeText" presStyleLbl="alignAccFollowNode1" presStyleIdx="2" presStyleCnt="9">
        <dgm:presLayoutVars>
          <dgm:bulletEnabled val="1"/>
        </dgm:presLayoutVars>
      </dgm:prSet>
      <dgm:spPr/>
    </dgm:pt>
    <dgm:pt modelId="{71CC248C-6495-9146-8619-5A0F6C8423D6}" type="pres">
      <dgm:prSet presAssocID="{D41F6A74-4673-48EE-A316-91BCB7597539}" presName="sibTransComposite" presStyleCnt="0"/>
      <dgm:spPr/>
    </dgm:pt>
    <dgm:pt modelId="{F9DBD50D-E593-2042-96C1-862D3A5225FB}" type="pres">
      <dgm:prSet presAssocID="{0B4FA1AA-0EED-4FA9-8CEF-A7C936F5AC92}" presName="compositeNode" presStyleCnt="0"/>
      <dgm:spPr/>
    </dgm:pt>
    <dgm:pt modelId="{F2D7E38D-6EEA-2F47-A882-6E261EBC2FD9}" type="pres">
      <dgm:prSet presAssocID="{0B4FA1AA-0EED-4FA9-8CEF-A7C936F5AC9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B03ED2C-E4FA-D04B-BC52-76A9B69CBBD6}" type="pres">
      <dgm:prSet presAssocID="{0B4FA1AA-0EED-4FA9-8CEF-A7C936F5AC92}" presName="parSh" presStyleCnt="0"/>
      <dgm:spPr/>
    </dgm:pt>
    <dgm:pt modelId="{15720864-A6C1-F146-92ED-7348A58826BD}" type="pres">
      <dgm:prSet presAssocID="{0B4FA1AA-0EED-4FA9-8CEF-A7C936F5AC92}" presName="lineNode" presStyleLbl="alignAccFollowNode1" presStyleIdx="3" presStyleCnt="9"/>
      <dgm:spPr/>
    </dgm:pt>
    <dgm:pt modelId="{68C23529-C4D1-5B4B-BE4E-51E16797D714}" type="pres">
      <dgm:prSet presAssocID="{0B4FA1AA-0EED-4FA9-8CEF-A7C936F5AC92}" presName="lineArrowNode" presStyleLbl="alignAccFollowNode1" presStyleIdx="4" presStyleCnt="9"/>
      <dgm:spPr/>
    </dgm:pt>
    <dgm:pt modelId="{F812A06C-4A03-764A-B44C-AD1099E8929D}" type="pres">
      <dgm:prSet presAssocID="{A7606D9C-6BE9-4218-BB97-224C5E1EABC6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01F6811F-A439-9D45-8B31-8E426B06B781}" type="pres">
      <dgm:prSet presAssocID="{A7606D9C-6BE9-4218-BB97-224C5E1EABC6}" presName="spacerBetweenCircleAndCallout" presStyleCnt="0">
        <dgm:presLayoutVars/>
      </dgm:prSet>
      <dgm:spPr/>
    </dgm:pt>
    <dgm:pt modelId="{A6C43303-820F-9A4E-99F6-A96902E0F23F}" type="pres">
      <dgm:prSet presAssocID="{0B4FA1AA-0EED-4FA9-8CEF-A7C936F5AC92}" presName="nodeText" presStyleLbl="alignAccFollowNode1" presStyleIdx="5" presStyleCnt="9">
        <dgm:presLayoutVars>
          <dgm:bulletEnabled val="1"/>
        </dgm:presLayoutVars>
      </dgm:prSet>
      <dgm:spPr/>
    </dgm:pt>
    <dgm:pt modelId="{50B7B25F-DAF3-8B4C-AC6C-F991D0D580A7}" type="pres">
      <dgm:prSet presAssocID="{A7606D9C-6BE9-4218-BB97-224C5E1EABC6}" presName="sibTransComposite" presStyleCnt="0"/>
      <dgm:spPr/>
    </dgm:pt>
    <dgm:pt modelId="{1B2FA08A-086F-0043-B40F-5555CAE42F85}" type="pres">
      <dgm:prSet presAssocID="{7BE6A8FD-28F3-4374-8656-2B1CED375CA4}" presName="compositeNode" presStyleCnt="0"/>
      <dgm:spPr/>
    </dgm:pt>
    <dgm:pt modelId="{2EFB67C8-CFB7-6045-93C0-479E4C090FCA}" type="pres">
      <dgm:prSet presAssocID="{7BE6A8FD-28F3-4374-8656-2B1CED375CA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82F4CEE-CE36-D142-B0F7-D044F8E138F7}" type="pres">
      <dgm:prSet presAssocID="{7BE6A8FD-28F3-4374-8656-2B1CED375CA4}" presName="parSh" presStyleCnt="0"/>
      <dgm:spPr/>
    </dgm:pt>
    <dgm:pt modelId="{94E262D9-53E6-904E-ABE9-6C1D3ECC6F37}" type="pres">
      <dgm:prSet presAssocID="{7BE6A8FD-28F3-4374-8656-2B1CED375CA4}" presName="lineNode" presStyleLbl="alignAccFollowNode1" presStyleIdx="6" presStyleCnt="9"/>
      <dgm:spPr/>
    </dgm:pt>
    <dgm:pt modelId="{1538C42D-E2CA-634F-8654-37C81FD3808A}" type="pres">
      <dgm:prSet presAssocID="{7BE6A8FD-28F3-4374-8656-2B1CED375CA4}" presName="lineArrowNode" presStyleLbl="alignAccFollowNode1" presStyleIdx="7" presStyleCnt="9"/>
      <dgm:spPr/>
    </dgm:pt>
    <dgm:pt modelId="{673B6D54-2688-6F49-8C54-2EA0CEC358E4}" type="pres">
      <dgm:prSet presAssocID="{03AFD15E-2B36-42B4-8A34-CD37F6FBE9D3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421140FD-E66F-2E4B-8914-48C61844F4D0}" type="pres">
      <dgm:prSet presAssocID="{03AFD15E-2B36-42B4-8A34-CD37F6FBE9D3}" presName="spacerBetweenCircleAndCallout" presStyleCnt="0">
        <dgm:presLayoutVars/>
      </dgm:prSet>
      <dgm:spPr/>
    </dgm:pt>
    <dgm:pt modelId="{FA9B22E9-1AC2-9444-9E98-45A3F375467D}" type="pres">
      <dgm:prSet presAssocID="{7BE6A8FD-28F3-4374-8656-2B1CED375CA4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1B09020C-7E77-4D17-AF32-57AE6FCE48E5}" srcId="{D8D945F8-C540-4EC3-8820-463BC22C7E4F}" destId="{3405F94E-27D5-4940-8620-94228F97AF27}" srcOrd="0" destOrd="0" parTransId="{0DA55450-A237-400B-A06C-0478AADCB623}" sibTransId="{D41F6A74-4673-48EE-A316-91BCB7597539}"/>
    <dgm:cxn modelId="{C121030C-509C-4F41-B98F-7D014E743C58}" type="presOf" srcId="{D8D945F8-C540-4EC3-8820-463BC22C7E4F}" destId="{72047ABD-2392-294F-8C5C-3FDD148BF996}" srcOrd="0" destOrd="0" presId="urn:microsoft.com/office/officeart/2016/7/layout/LinearArrowProcessNumbered"/>
    <dgm:cxn modelId="{B6F98C20-6C77-4881-9D83-1769206EFC95}" srcId="{D8D945F8-C540-4EC3-8820-463BC22C7E4F}" destId="{7BE6A8FD-28F3-4374-8656-2B1CED375CA4}" srcOrd="2" destOrd="0" parTransId="{E958D7F3-086F-4B0A-A867-02A412A44A69}" sibTransId="{03AFD15E-2B36-42B4-8A34-CD37F6FBE9D3}"/>
    <dgm:cxn modelId="{485A8D29-8FAD-F24A-9A77-48862AED82BF}" type="presOf" srcId="{A7606D9C-6BE9-4218-BB97-224C5E1EABC6}" destId="{F812A06C-4A03-764A-B44C-AD1099E8929D}" srcOrd="0" destOrd="0" presId="urn:microsoft.com/office/officeart/2016/7/layout/LinearArrowProcessNumbered"/>
    <dgm:cxn modelId="{94E7F949-8A6E-3344-BE68-5F1A9B00812B}" type="presOf" srcId="{0B4FA1AA-0EED-4FA9-8CEF-A7C936F5AC92}" destId="{A6C43303-820F-9A4E-99F6-A96902E0F23F}" srcOrd="0" destOrd="0" presId="urn:microsoft.com/office/officeart/2016/7/layout/LinearArrowProcessNumbered"/>
    <dgm:cxn modelId="{2F14A15C-F8C0-4C41-8AF8-7AA7AB2FA0D7}" type="presOf" srcId="{7BE6A8FD-28F3-4374-8656-2B1CED375CA4}" destId="{FA9B22E9-1AC2-9444-9E98-45A3F375467D}" srcOrd="0" destOrd="0" presId="urn:microsoft.com/office/officeart/2016/7/layout/LinearArrowProcessNumbered"/>
    <dgm:cxn modelId="{246EA962-8D6D-5841-8EC5-C9F9B27B6E46}" type="presOf" srcId="{3405F94E-27D5-4940-8620-94228F97AF27}" destId="{66BDE78D-B5B2-3045-93D0-B1A8D9FD5851}" srcOrd="0" destOrd="0" presId="urn:microsoft.com/office/officeart/2016/7/layout/LinearArrowProcessNumbered"/>
    <dgm:cxn modelId="{51C8A8BD-CFF0-384F-A805-B6FD27CAA23F}" type="presOf" srcId="{03AFD15E-2B36-42B4-8A34-CD37F6FBE9D3}" destId="{673B6D54-2688-6F49-8C54-2EA0CEC358E4}" srcOrd="0" destOrd="0" presId="urn:microsoft.com/office/officeart/2016/7/layout/LinearArrowProcessNumbered"/>
    <dgm:cxn modelId="{4F65A7D0-8CBE-D54F-815B-88C62F44BFCA}" type="presOf" srcId="{D41F6A74-4673-48EE-A316-91BCB7597539}" destId="{E9D00073-BA81-3D41-81A4-418E512297F4}" srcOrd="0" destOrd="0" presId="urn:microsoft.com/office/officeart/2016/7/layout/LinearArrowProcessNumbered"/>
    <dgm:cxn modelId="{E34DE7EB-AF0E-4737-A036-508FC2B917A7}" srcId="{D8D945F8-C540-4EC3-8820-463BC22C7E4F}" destId="{0B4FA1AA-0EED-4FA9-8CEF-A7C936F5AC92}" srcOrd="1" destOrd="0" parTransId="{AA11F7BB-32CC-4806-9649-CB9130862EDE}" sibTransId="{A7606D9C-6BE9-4218-BB97-224C5E1EABC6}"/>
    <dgm:cxn modelId="{0014F8C1-FFB0-F540-B8CF-7931336FF8EF}" type="presParOf" srcId="{72047ABD-2392-294F-8C5C-3FDD148BF996}" destId="{3A7A70FF-9DEB-7E48-BCE4-6A432FA99FD9}" srcOrd="0" destOrd="0" presId="urn:microsoft.com/office/officeart/2016/7/layout/LinearArrowProcessNumbered"/>
    <dgm:cxn modelId="{BB0E3BEF-B581-5649-89B4-62D796F6A21A}" type="presParOf" srcId="{3A7A70FF-9DEB-7E48-BCE4-6A432FA99FD9}" destId="{5E9BDA7F-8469-5D46-81DD-148695B192F8}" srcOrd="0" destOrd="0" presId="urn:microsoft.com/office/officeart/2016/7/layout/LinearArrowProcessNumbered"/>
    <dgm:cxn modelId="{BC1D2B49-3B0C-B944-923D-47C121D5CC9E}" type="presParOf" srcId="{3A7A70FF-9DEB-7E48-BCE4-6A432FA99FD9}" destId="{0A173BC6-EE06-1943-8787-1B6AD4D46D07}" srcOrd="1" destOrd="0" presId="urn:microsoft.com/office/officeart/2016/7/layout/LinearArrowProcessNumbered"/>
    <dgm:cxn modelId="{66C09578-097F-914B-B356-98C5BBB52015}" type="presParOf" srcId="{0A173BC6-EE06-1943-8787-1B6AD4D46D07}" destId="{C78966D1-8383-9842-9474-927B2B962428}" srcOrd="0" destOrd="0" presId="urn:microsoft.com/office/officeart/2016/7/layout/LinearArrowProcessNumbered"/>
    <dgm:cxn modelId="{CD00BC65-D40F-6C4B-8FB4-4A3182725454}" type="presParOf" srcId="{0A173BC6-EE06-1943-8787-1B6AD4D46D07}" destId="{F93F33DE-56CC-4746-84C2-2251B99C23BC}" srcOrd="1" destOrd="0" presId="urn:microsoft.com/office/officeart/2016/7/layout/LinearArrowProcessNumbered"/>
    <dgm:cxn modelId="{6A8A2193-E104-4B46-955B-439C24A427F2}" type="presParOf" srcId="{0A173BC6-EE06-1943-8787-1B6AD4D46D07}" destId="{E9D00073-BA81-3D41-81A4-418E512297F4}" srcOrd="2" destOrd="0" presId="urn:microsoft.com/office/officeart/2016/7/layout/LinearArrowProcessNumbered"/>
    <dgm:cxn modelId="{A999D9ED-E5EC-6A4E-9801-2F8E4C2F1ED8}" type="presParOf" srcId="{0A173BC6-EE06-1943-8787-1B6AD4D46D07}" destId="{43EB9D71-301A-9341-B9C8-D20CF165C5AE}" srcOrd="3" destOrd="0" presId="urn:microsoft.com/office/officeart/2016/7/layout/LinearArrowProcessNumbered"/>
    <dgm:cxn modelId="{B04CE6BE-97D7-D844-9D35-0E449B9DBD66}" type="presParOf" srcId="{3A7A70FF-9DEB-7E48-BCE4-6A432FA99FD9}" destId="{66BDE78D-B5B2-3045-93D0-B1A8D9FD5851}" srcOrd="2" destOrd="0" presId="urn:microsoft.com/office/officeart/2016/7/layout/LinearArrowProcessNumbered"/>
    <dgm:cxn modelId="{63424F54-D222-1D4D-AE54-5BE31E0DE382}" type="presParOf" srcId="{72047ABD-2392-294F-8C5C-3FDD148BF996}" destId="{71CC248C-6495-9146-8619-5A0F6C8423D6}" srcOrd="1" destOrd="0" presId="urn:microsoft.com/office/officeart/2016/7/layout/LinearArrowProcessNumbered"/>
    <dgm:cxn modelId="{C594AC61-D084-E548-A34F-977BF35CA3BA}" type="presParOf" srcId="{72047ABD-2392-294F-8C5C-3FDD148BF996}" destId="{F9DBD50D-E593-2042-96C1-862D3A5225FB}" srcOrd="2" destOrd="0" presId="urn:microsoft.com/office/officeart/2016/7/layout/LinearArrowProcessNumbered"/>
    <dgm:cxn modelId="{A09DBDD5-04EF-0A46-8103-02B44C6571D0}" type="presParOf" srcId="{F9DBD50D-E593-2042-96C1-862D3A5225FB}" destId="{F2D7E38D-6EEA-2F47-A882-6E261EBC2FD9}" srcOrd="0" destOrd="0" presId="urn:microsoft.com/office/officeart/2016/7/layout/LinearArrowProcessNumbered"/>
    <dgm:cxn modelId="{39B0F896-FA66-F24C-96D3-6C215D95A974}" type="presParOf" srcId="{F9DBD50D-E593-2042-96C1-862D3A5225FB}" destId="{0B03ED2C-E4FA-D04B-BC52-76A9B69CBBD6}" srcOrd="1" destOrd="0" presId="urn:microsoft.com/office/officeart/2016/7/layout/LinearArrowProcessNumbered"/>
    <dgm:cxn modelId="{79D86CF0-64E1-B24D-9988-03A5C08909AA}" type="presParOf" srcId="{0B03ED2C-E4FA-D04B-BC52-76A9B69CBBD6}" destId="{15720864-A6C1-F146-92ED-7348A58826BD}" srcOrd="0" destOrd="0" presId="urn:microsoft.com/office/officeart/2016/7/layout/LinearArrowProcessNumbered"/>
    <dgm:cxn modelId="{594BB94B-02CD-0348-BDCD-CDCADA4F8CF7}" type="presParOf" srcId="{0B03ED2C-E4FA-D04B-BC52-76A9B69CBBD6}" destId="{68C23529-C4D1-5B4B-BE4E-51E16797D714}" srcOrd="1" destOrd="0" presId="urn:microsoft.com/office/officeart/2016/7/layout/LinearArrowProcessNumbered"/>
    <dgm:cxn modelId="{92F5AE9E-B1BC-1F42-8B30-37930F47317C}" type="presParOf" srcId="{0B03ED2C-E4FA-D04B-BC52-76A9B69CBBD6}" destId="{F812A06C-4A03-764A-B44C-AD1099E8929D}" srcOrd="2" destOrd="0" presId="urn:microsoft.com/office/officeart/2016/7/layout/LinearArrowProcessNumbered"/>
    <dgm:cxn modelId="{A818CF19-BD7B-2944-ACFC-05144B8ECB0C}" type="presParOf" srcId="{0B03ED2C-E4FA-D04B-BC52-76A9B69CBBD6}" destId="{01F6811F-A439-9D45-8B31-8E426B06B781}" srcOrd="3" destOrd="0" presId="urn:microsoft.com/office/officeart/2016/7/layout/LinearArrowProcessNumbered"/>
    <dgm:cxn modelId="{785D4145-BBA3-0D4E-B042-42CDA0245016}" type="presParOf" srcId="{F9DBD50D-E593-2042-96C1-862D3A5225FB}" destId="{A6C43303-820F-9A4E-99F6-A96902E0F23F}" srcOrd="2" destOrd="0" presId="urn:microsoft.com/office/officeart/2016/7/layout/LinearArrowProcessNumbered"/>
    <dgm:cxn modelId="{9204C9A3-09DD-854B-A0B8-4DC7CCBF018A}" type="presParOf" srcId="{72047ABD-2392-294F-8C5C-3FDD148BF996}" destId="{50B7B25F-DAF3-8B4C-AC6C-F991D0D580A7}" srcOrd="3" destOrd="0" presId="urn:microsoft.com/office/officeart/2016/7/layout/LinearArrowProcessNumbered"/>
    <dgm:cxn modelId="{9A521545-0980-A34D-A62F-20467C9383C9}" type="presParOf" srcId="{72047ABD-2392-294F-8C5C-3FDD148BF996}" destId="{1B2FA08A-086F-0043-B40F-5555CAE42F85}" srcOrd="4" destOrd="0" presId="urn:microsoft.com/office/officeart/2016/7/layout/LinearArrowProcessNumbered"/>
    <dgm:cxn modelId="{5D9CDC6C-38CD-2D4B-AD20-90A8922A43FE}" type="presParOf" srcId="{1B2FA08A-086F-0043-B40F-5555CAE42F85}" destId="{2EFB67C8-CFB7-6045-93C0-479E4C090FCA}" srcOrd="0" destOrd="0" presId="urn:microsoft.com/office/officeart/2016/7/layout/LinearArrowProcessNumbered"/>
    <dgm:cxn modelId="{6479DC1C-32BE-2D4E-A9BF-F073B74EC035}" type="presParOf" srcId="{1B2FA08A-086F-0043-B40F-5555CAE42F85}" destId="{382F4CEE-CE36-D142-B0F7-D044F8E138F7}" srcOrd="1" destOrd="0" presId="urn:microsoft.com/office/officeart/2016/7/layout/LinearArrowProcessNumbered"/>
    <dgm:cxn modelId="{0BB52A9D-8D9A-2146-AACE-C7BBEA09DD3C}" type="presParOf" srcId="{382F4CEE-CE36-D142-B0F7-D044F8E138F7}" destId="{94E262D9-53E6-904E-ABE9-6C1D3ECC6F37}" srcOrd="0" destOrd="0" presId="urn:microsoft.com/office/officeart/2016/7/layout/LinearArrowProcessNumbered"/>
    <dgm:cxn modelId="{F6BCA796-66AF-3E48-9B82-B6E0BB2A3162}" type="presParOf" srcId="{382F4CEE-CE36-D142-B0F7-D044F8E138F7}" destId="{1538C42D-E2CA-634F-8654-37C81FD3808A}" srcOrd="1" destOrd="0" presId="urn:microsoft.com/office/officeart/2016/7/layout/LinearArrowProcessNumbered"/>
    <dgm:cxn modelId="{E63F3BED-A56F-A241-9D27-D7517A9AAC91}" type="presParOf" srcId="{382F4CEE-CE36-D142-B0F7-D044F8E138F7}" destId="{673B6D54-2688-6F49-8C54-2EA0CEC358E4}" srcOrd="2" destOrd="0" presId="urn:microsoft.com/office/officeart/2016/7/layout/LinearArrowProcessNumbered"/>
    <dgm:cxn modelId="{F8A6FF58-B5DC-424E-B075-134A25DB9B6A}" type="presParOf" srcId="{382F4CEE-CE36-D142-B0F7-D044F8E138F7}" destId="{421140FD-E66F-2E4B-8914-48C61844F4D0}" srcOrd="3" destOrd="0" presId="urn:microsoft.com/office/officeart/2016/7/layout/LinearArrowProcessNumbered"/>
    <dgm:cxn modelId="{8AB98F11-1EFE-214F-9D47-3FE6A61F71EC}" type="presParOf" srcId="{1B2FA08A-086F-0043-B40F-5555CAE42F85}" destId="{FA9B22E9-1AC2-9444-9E98-45A3F375467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B86679A-E1DE-498B-B441-16BF6C0E7FF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289A10-2BD7-4E6E-931D-4F3FE75E0ADB}">
      <dgm:prSet/>
      <dgm:spPr/>
      <dgm:t>
        <a:bodyPr/>
        <a:lstStyle/>
        <a:p>
          <a:r>
            <a:rPr lang="en-US"/>
            <a:t>Go to the 'Upload' or 'Files' tab</a:t>
          </a:r>
        </a:p>
      </dgm:t>
    </dgm:pt>
    <dgm:pt modelId="{6DEF80B1-7F0B-4B73-B44F-526288A4C713}" type="parTrans" cxnId="{5F59EFA8-3ECE-4590-A71A-591F01C8D3C9}">
      <dgm:prSet/>
      <dgm:spPr/>
      <dgm:t>
        <a:bodyPr/>
        <a:lstStyle/>
        <a:p>
          <a:endParaRPr lang="en-US"/>
        </a:p>
      </dgm:t>
    </dgm:pt>
    <dgm:pt modelId="{6E1D81A8-B5C9-451F-8B45-266B6EC922DC}" type="sibTrans" cxnId="{5F59EFA8-3ECE-4590-A71A-591F01C8D3C9}">
      <dgm:prSet/>
      <dgm:spPr/>
      <dgm:t>
        <a:bodyPr/>
        <a:lstStyle/>
        <a:p>
          <a:endParaRPr lang="en-US"/>
        </a:p>
      </dgm:t>
    </dgm:pt>
    <dgm:pt modelId="{4419A6BF-483F-47B2-A631-A17106D7A765}">
      <dgm:prSet/>
      <dgm:spPr/>
      <dgm:t>
        <a:bodyPr/>
        <a:lstStyle/>
        <a:p>
          <a:r>
            <a:rPr lang="en-US"/>
            <a:t>Click 'Remove' to delete existing file (if permitted)</a:t>
          </a:r>
        </a:p>
      </dgm:t>
    </dgm:pt>
    <dgm:pt modelId="{8D5A162C-D9E1-4468-8AA4-5B9D01D0A5FF}" type="parTrans" cxnId="{7B49D1F5-2A5C-401B-AC22-0C303C1CF0EE}">
      <dgm:prSet/>
      <dgm:spPr/>
      <dgm:t>
        <a:bodyPr/>
        <a:lstStyle/>
        <a:p>
          <a:endParaRPr lang="en-US"/>
        </a:p>
      </dgm:t>
    </dgm:pt>
    <dgm:pt modelId="{5E1AB6AA-6556-4E1A-ACB0-0AD11C211EB8}" type="sibTrans" cxnId="{7B49D1F5-2A5C-401B-AC22-0C303C1CF0EE}">
      <dgm:prSet/>
      <dgm:spPr/>
      <dgm:t>
        <a:bodyPr/>
        <a:lstStyle/>
        <a:p>
          <a:endParaRPr lang="en-US"/>
        </a:p>
      </dgm:t>
    </dgm:pt>
    <dgm:pt modelId="{B9CD9A01-2F9F-4199-B2D7-0740191659F2}">
      <dgm:prSet/>
      <dgm:spPr/>
      <dgm:t>
        <a:bodyPr/>
        <a:lstStyle/>
        <a:p>
          <a:r>
            <a:rPr lang="en-US"/>
            <a:t>Upload new file using Browse or Upload button</a:t>
          </a:r>
        </a:p>
      </dgm:t>
    </dgm:pt>
    <dgm:pt modelId="{BE0EF1A3-CC5E-4B68-82DD-E3152C436394}" type="parTrans" cxnId="{1260DB78-89CA-4C73-A396-BCE2472A8ECF}">
      <dgm:prSet/>
      <dgm:spPr/>
      <dgm:t>
        <a:bodyPr/>
        <a:lstStyle/>
        <a:p>
          <a:endParaRPr lang="en-US"/>
        </a:p>
      </dgm:t>
    </dgm:pt>
    <dgm:pt modelId="{BAA04EC6-B5ED-4068-98E7-14E1CA4B8CC8}" type="sibTrans" cxnId="{1260DB78-89CA-4C73-A396-BCE2472A8ECF}">
      <dgm:prSet/>
      <dgm:spPr/>
      <dgm:t>
        <a:bodyPr/>
        <a:lstStyle/>
        <a:p>
          <a:endParaRPr lang="en-US"/>
        </a:p>
      </dgm:t>
    </dgm:pt>
    <dgm:pt modelId="{6AC565F3-C4E0-4425-9EF0-E0C37AF0B981}">
      <dgm:prSet/>
      <dgm:spPr/>
      <dgm:t>
        <a:bodyPr/>
        <a:lstStyle/>
        <a:p>
          <a:r>
            <a:rPr lang="en-US"/>
            <a:t>Click 'Save' to confirm file upload</a:t>
          </a:r>
        </a:p>
      </dgm:t>
    </dgm:pt>
    <dgm:pt modelId="{393045BF-985A-4F91-BBA1-9D17EA769C76}" type="parTrans" cxnId="{40F93EA2-2B7B-4E53-8D0B-0A116294D0AB}">
      <dgm:prSet/>
      <dgm:spPr/>
      <dgm:t>
        <a:bodyPr/>
        <a:lstStyle/>
        <a:p>
          <a:endParaRPr lang="en-US"/>
        </a:p>
      </dgm:t>
    </dgm:pt>
    <dgm:pt modelId="{FBF14221-81F0-4442-B49F-C800B2A46B61}" type="sibTrans" cxnId="{40F93EA2-2B7B-4E53-8D0B-0A116294D0AB}">
      <dgm:prSet/>
      <dgm:spPr/>
      <dgm:t>
        <a:bodyPr/>
        <a:lstStyle/>
        <a:p>
          <a:endParaRPr lang="en-US"/>
        </a:p>
      </dgm:t>
    </dgm:pt>
    <dgm:pt modelId="{05F7553E-38E2-E244-B110-6E4DFB37431B}" type="pres">
      <dgm:prSet presAssocID="{8B86679A-E1DE-498B-B441-16BF6C0E7FF9}" presName="Name0" presStyleCnt="0">
        <dgm:presLayoutVars>
          <dgm:dir/>
          <dgm:resizeHandles val="exact"/>
        </dgm:presLayoutVars>
      </dgm:prSet>
      <dgm:spPr/>
    </dgm:pt>
    <dgm:pt modelId="{B76F9F20-B266-F145-9011-574957CC762F}" type="pres">
      <dgm:prSet presAssocID="{14289A10-2BD7-4E6E-931D-4F3FE75E0ADB}" presName="node" presStyleLbl="node1" presStyleIdx="0" presStyleCnt="4">
        <dgm:presLayoutVars>
          <dgm:bulletEnabled val="1"/>
        </dgm:presLayoutVars>
      </dgm:prSet>
      <dgm:spPr/>
    </dgm:pt>
    <dgm:pt modelId="{2192B4D1-2557-6C40-8BB7-8E83D49D46CF}" type="pres">
      <dgm:prSet presAssocID="{6E1D81A8-B5C9-451F-8B45-266B6EC922DC}" presName="sibTrans" presStyleLbl="sibTrans1D1" presStyleIdx="0" presStyleCnt="3"/>
      <dgm:spPr/>
    </dgm:pt>
    <dgm:pt modelId="{28C042FF-0EFD-3E44-958E-BF6C5498B759}" type="pres">
      <dgm:prSet presAssocID="{6E1D81A8-B5C9-451F-8B45-266B6EC922DC}" presName="connectorText" presStyleLbl="sibTrans1D1" presStyleIdx="0" presStyleCnt="3"/>
      <dgm:spPr/>
    </dgm:pt>
    <dgm:pt modelId="{11E64C6A-14B5-2A48-9E5F-DC115CBFA2CC}" type="pres">
      <dgm:prSet presAssocID="{4419A6BF-483F-47B2-A631-A17106D7A765}" presName="node" presStyleLbl="node1" presStyleIdx="1" presStyleCnt="4">
        <dgm:presLayoutVars>
          <dgm:bulletEnabled val="1"/>
        </dgm:presLayoutVars>
      </dgm:prSet>
      <dgm:spPr/>
    </dgm:pt>
    <dgm:pt modelId="{FFD23679-30B2-6546-9708-911541BD6635}" type="pres">
      <dgm:prSet presAssocID="{5E1AB6AA-6556-4E1A-ACB0-0AD11C211EB8}" presName="sibTrans" presStyleLbl="sibTrans1D1" presStyleIdx="1" presStyleCnt="3"/>
      <dgm:spPr/>
    </dgm:pt>
    <dgm:pt modelId="{2F71FBB0-AB06-EB47-96CE-A4188DDBA9E4}" type="pres">
      <dgm:prSet presAssocID="{5E1AB6AA-6556-4E1A-ACB0-0AD11C211EB8}" presName="connectorText" presStyleLbl="sibTrans1D1" presStyleIdx="1" presStyleCnt="3"/>
      <dgm:spPr/>
    </dgm:pt>
    <dgm:pt modelId="{55CA9223-D6F6-9942-8796-5B5830672923}" type="pres">
      <dgm:prSet presAssocID="{B9CD9A01-2F9F-4199-B2D7-0740191659F2}" presName="node" presStyleLbl="node1" presStyleIdx="2" presStyleCnt="4">
        <dgm:presLayoutVars>
          <dgm:bulletEnabled val="1"/>
        </dgm:presLayoutVars>
      </dgm:prSet>
      <dgm:spPr/>
    </dgm:pt>
    <dgm:pt modelId="{9785D5CB-7045-BD4C-9BF7-1E3B20D28EFA}" type="pres">
      <dgm:prSet presAssocID="{BAA04EC6-B5ED-4068-98E7-14E1CA4B8CC8}" presName="sibTrans" presStyleLbl="sibTrans1D1" presStyleIdx="2" presStyleCnt="3"/>
      <dgm:spPr/>
    </dgm:pt>
    <dgm:pt modelId="{3F94889F-E063-794B-BBC2-49777566765F}" type="pres">
      <dgm:prSet presAssocID="{BAA04EC6-B5ED-4068-98E7-14E1CA4B8CC8}" presName="connectorText" presStyleLbl="sibTrans1D1" presStyleIdx="2" presStyleCnt="3"/>
      <dgm:spPr/>
    </dgm:pt>
    <dgm:pt modelId="{D871A665-ED7E-2348-BAB4-2DF80AB1A8AE}" type="pres">
      <dgm:prSet presAssocID="{6AC565F3-C4E0-4425-9EF0-E0C37AF0B981}" presName="node" presStyleLbl="node1" presStyleIdx="3" presStyleCnt="4">
        <dgm:presLayoutVars>
          <dgm:bulletEnabled val="1"/>
        </dgm:presLayoutVars>
      </dgm:prSet>
      <dgm:spPr/>
    </dgm:pt>
  </dgm:ptLst>
  <dgm:cxnLst>
    <dgm:cxn modelId="{971E0516-79A5-5140-A101-A17A226F10B4}" type="presOf" srcId="{4419A6BF-483F-47B2-A631-A17106D7A765}" destId="{11E64C6A-14B5-2A48-9E5F-DC115CBFA2CC}" srcOrd="0" destOrd="0" presId="urn:microsoft.com/office/officeart/2016/7/layout/RepeatingBendingProcessNew"/>
    <dgm:cxn modelId="{123AEB44-722C-654E-A331-D63C39C266F3}" type="presOf" srcId="{8B86679A-E1DE-498B-B441-16BF6C0E7FF9}" destId="{05F7553E-38E2-E244-B110-6E4DFB37431B}" srcOrd="0" destOrd="0" presId="urn:microsoft.com/office/officeart/2016/7/layout/RepeatingBendingProcessNew"/>
    <dgm:cxn modelId="{2CC7AD65-0DB9-2D42-BA63-EA90B2C69D70}" type="presOf" srcId="{6E1D81A8-B5C9-451F-8B45-266B6EC922DC}" destId="{2192B4D1-2557-6C40-8BB7-8E83D49D46CF}" srcOrd="0" destOrd="0" presId="urn:microsoft.com/office/officeart/2016/7/layout/RepeatingBendingProcessNew"/>
    <dgm:cxn modelId="{114FC470-F48D-4448-9296-9CCE15BD8214}" type="presOf" srcId="{B9CD9A01-2F9F-4199-B2D7-0740191659F2}" destId="{55CA9223-D6F6-9942-8796-5B5830672923}" srcOrd="0" destOrd="0" presId="urn:microsoft.com/office/officeart/2016/7/layout/RepeatingBendingProcessNew"/>
    <dgm:cxn modelId="{1260DB78-89CA-4C73-A396-BCE2472A8ECF}" srcId="{8B86679A-E1DE-498B-B441-16BF6C0E7FF9}" destId="{B9CD9A01-2F9F-4199-B2D7-0740191659F2}" srcOrd="2" destOrd="0" parTransId="{BE0EF1A3-CC5E-4B68-82DD-E3152C436394}" sibTransId="{BAA04EC6-B5ED-4068-98E7-14E1CA4B8CC8}"/>
    <dgm:cxn modelId="{45B49C7A-A987-8642-845F-839F102CD632}" type="presOf" srcId="{6AC565F3-C4E0-4425-9EF0-E0C37AF0B981}" destId="{D871A665-ED7E-2348-BAB4-2DF80AB1A8AE}" srcOrd="0" destOrd="0" presId="urn:microsoft.com/office/officeart/2016/7/layout/RepeatingBendingProcessNew"/>
    <dgm:cxn modelId="{6134A48C-61C1-464F-9D85-F5BE75F30510}" type="presOf" srcId="{5E1AB6AA-6556-4E1A-ACB0-0AD11C211EB8}" destId="{FFD23679-30B2-6546-9708-911541BD6635}" srcOrd="0" destOrd="0" presId="urn:microsoft.com/office/officeart/2016/7/layout/RepeatingBendingProcessNew"/>
    <dgm:cxn modelId="{BE35AE9C-7957-3547-89AD-B5BAABB3B6D3}" type="presOf" srcId="{6E1D81A8-B5C9-451F-8B45-266B6EC922DC}" destId="{28C042FF-0EFD-3E44-958E-BF6C5498B759}" srcOrd="1" destOrd="0" presId="urn:microsoft.com/office/officeart/2016/7/layout/RepeatingBendingProcessNew"/>
    <dgm:cxn modelId="{8976C69C-6082-D142-A991-2383F63D5D26}" type="presOf" srcId="{5E1AB6AA-6556-4E1A-ACB0-0AD11C211EB8}" destId="{2F71FBB0-AB06-EB47-96CE-A4188DDBA9E4}" srcOrd="1" destOrd="0" presId="urn:microsoft.com/office/officeart/2016/7/layout/RepeatingBendingProcessNew"/>
    <dgm:cxn modelId="{40F93EA2-2B7B-4E53-8D0B-0A116294D0AB}" srcId="{8B86679A-E1DE-498B-B441-16BF6C0E7FF9}" destId="{6AC565F3-C4E0-4425-9EF0-E0C37AF0B981}" srcOrd="3" destOrd="0" parTransId="{393045BF-985A-4F91-BBA1-9D17EA769C76}" sibTransId="{FBF14221-81F0-4442-B49F-C800B2A46B61}"/>
    <dgm:cxn modelId="{5F59EFA8-3ECE-4590-A71A-591F01C8D3C9}" srcId="{8B86679A-E1DE-498B-B441-16BF6C0E7FF9}" destId="{14289A10-2BD7-4E6E-931D-4F3FE75E0ADB}" srcOrd="0" destOrd="0" parTransId="{6DEF80B1-7F0B-4B73-B44F-526288A4C713}" sibTransId="{6E1D81A8-B5C9-451F-8B45-266B6EC922DC}"/>
    <dgm:cxn modelId="{7CE4DAB9-BC1B-F346-B76C-96EC566003F9}" type="presOf" srcId="{14289A10-2BD7-4E6E-931D-4F3FE75E0ADB}" destId="{B76F9F20-B266-F145-9011-574957CC762F}" srcOrd="0" destOrd="0" presId="urn:microsoft.com/office/officeart/2016/7/layout/RepeatingBendingProcessNew"/>
    <dgm:cxn modelId="{C6CA15BB-7EEF-D64D-80F1-B4788E2A30BE}" type="presOf" srcId="{BAA04EC6-B5ED-4068-98E7-14E1CA4B8CC8}" destId="{9785D5CB-7045-BD4C-9BF7-1E3B20D28EFA}" srcOrd="0" destOrd="0" presId="urn:microsoft.com/office/officeart/2016/7/layout/RepeatingBendingProcessNew"/>
    <dgm:cxn modelId="{81C907CC-8B3B-9F49-8AD5-001CBE6D9073}" type="presOf" srcId="{BAA04EC6-B5ED-4068-98E7-14E1CA4B8CC8}" destId="{3F94889F-E063-794B-BBC2-49777566765F}" srcOrd="1" destOrd="0" presId="urn:microsoft.com/office/officeart/2016/7/layout/RepeatingBendingProcessNew"/>
    <dgm:cxn modelId="{7B49D1F5-2A5C-401B-AC22-0C303C1CF0EE}" srcId="{8B86679A-E1DE-498B-B441-16BF6C0E7FF9}" destId="{4419A6BF-483F-47B2-A631-A17106D7A765}" srcOrd="1" destOrd="0" parTransId="{8D5A162C-D9E1-4468-8AA4-5B9D01D0A5FF}" sibTransId="{5E1AB6AA-6556-4E1A-ACB0-0AD11C211EB8}"/>
    <dgm:cxn modelId="{EE1DD3E7-6E4C-4842-BAD3-42E25F9FA5E3}" type="presParOf" srcId="{05F7553E-38E2-E244-B110-6E4DFB37431B}" destId="{B76F9F20-B266-F145-9011-574957CC762F}" srcOrd="0" destOrd="0" presId="urn:microsoft.com/office/officeart/2016/7/layout/RepeatingBendingProcessNew"/>
    <dgm:cxn modelId="{6A8ADDB5-79BE-4547-B1D2-F75A8E449D98}" type="presParOf" srcId="{05F7553E-38E2-E244-B110-6E4DFB37431B}" destId="{2192B4D1-2557-6C40-8BB7-8E83D49D46CF}" srcOrd="1" destOrd="0" presId="urn:microsoft.com/office/officeart/2016/7/layout/RepeatingBendingProcessNew"/>
    <dgm:cxn modelId="{36FEC502-EDEF-C14D-9D4D-449D68480E88}" type="presParOf" srcId="{2192B4D1-2557-6C40-8BB7-8E83D49D46CF}" destId="{28C042FF-0EFD-3E44-958E-BF6C5498B759}" srcOrd="0" destOrd="0" presId="urn:microsoft.com/office/officeart/2016/7/layout/RepeatingBendingProcessNew"/>
    <dgm:cxn modelId="{7046D09C-C8C9-074B-A157-366FC69DBAEC}" type="presParOf" srcId="{05F7553E-38E2-E244-B110-6E4DFB37431B}" destId="{11E64C6A-14B5-2A48-9E5F-DC115CBFA2CC}" srcOrd="2" destOrd="0" presId="urn:microsoft.com/office/officeart/2016/7/layout/RepeatingBendingProcessNew"/>
    <dgm:cxn modelId="{5FCD9116-9E05-A24F-8DDE-C7DA39934C70}" type="presParOf" srcId="{05F7553E-38E2-E244-B110-6E4DFB37431B}" destId="{FFD23679-30B2-6546-9708-911541BD6635}" srcOrd="3" destOrd="0" presId="urn:microsoft.com/office/officeart/2016/7/layout/RepeatingBendingProcessNew"/>
    <dgm:cxn modelId="{F700F086-5940-4C49-BEA3-EFCC535CC700}" type="presParOf" srcId="{FFD23679-30B2-6546-9708-911541BD6635}" destId="{2F71FBB0-AB06-EB47-96CE-A4188DDBA9E4}" srcOrd="0" destOrd="0" presId="urn:microsoft.com/office/officeart/2016/7/layout/RepeatingBendingProcessNew"/>
    <dgm:cxn modelId="{CBE613CA-6A4B-3A46-9F63-60DA68B21688}" type="presParOf" srcId="{05F7553E-38E2-E244-B110-6E4DFB37431B}" destId="{55CA9223-D6F6-9942-8796-5B5830672923}" srcOrd="4" destOrd="0" presId="urn:microsoft.com/office/officeart/2016/7/layout/RepeatingBendingProcessNew"/>
    <dgm:cxn modelId="{EE1C7672-BCCB-5547-A071-1630907581F2}" type="presParOf" srcId="{05F7553E-38E2-E244-B110-6E4DFB37431B}" destId="{9785D5CB-7045-BD4C-9BF7-1E3B20D28EFA}" srcOrd="5" destOrd="0" presId="urn:microsoft.com/office/officeart/2016/7/layout/RepeatingBendingProcessNew"/>
    <dgm:cxn modelId="{0E3630B7-CEA6-264E-A0B0-1ABD89DB0107}" type="presParOf" srcId="{9785D5CB-7045-BD4C-9BF7-1E3B20D28EFA}" destId="{3F94889F-E063-794B-BBC2-49777566765F}" srcOrd="0" destOrd="0" presId="urn:microsoft.com/office/officeart/2016/7/layout/RepeatingBendingProcessNew"/>
    <dgm:cxn modelId="{DEDDF482-B559-2C46-A203-F99B68EC8AC6}" type="presParOf" srcId="{05F7553E-38E2-E244-B110-6E4DFB37431B}" destId="{D871A665-ED7E-2348-BAB4-2DF80AB1A8AE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7687A59-7BE2-4696-9EDB-7E92298A59C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06BAF0-B9BC-4888-8BF7-8E3345BF6935}">
      <dgm:prSet/>
      <dgm:spPr/>
      <dgm:t>
        <a:bodyPr/>
        <a:lstStyle/>
        <a:p>
          <a:r>
            <a:rPr lang="en-US"/>
            <a:t>Open Access: Public visibility</a:t>
          </a:r>
        </a:p>
      </dgm:t>
    </dgm:pt>
    <dgm:pt modelId="{6E56B66B-3DEB-4E36-8299-109A660819E8}" type="parTrans" cxnId="{3889D192-8D1A-4406-9769-E5708D5E75C4}">
      <dgm:prSet/>
      <dgm:spPr/>
      <dgm:t>
        <a:bodyPr/>
        <a:lstStyle/>
        <a:p>
          <a:endParaRPr lang="en-US"/>
        </a:p>
      </dgm:t>
    </dgm:pt>
    <dgm:pt modelId="{B871BBAF-9D25-4EDE-8B92-98B1BD582AD3}" type="sibTrans" cxnId="{3889D192-8D1A-4406-9769-E5708D5E75C4}">
      <dgm:prSet/>
      <dgm:spPr/>
      <dgm:t>
        <a:bodyPr/>
        <a:lstStyle/>
        <a:p>
          <a:endParaRPr lang="en-US"/>
        </a:p>
      </dgm:t>
    </dgm:pt>
    <dgm:pt modelId="{AB5C0E04-E396-44AF-BD83-7C91BED337BD}">
      <dgm:prSet/>
      <dgm:spPr/>
      <dgm:t>
        <a:bodyPr/>
        <a:lstStyle/>
        <a:p>
          <a:r>
            <a:rPr lang="en-US"/>
            <a:t>• Embargo: Set release date for restricted content</a:t>
          </a:r>
        </a:p>
      </dgm:t>
    </dgm:pt>
    <dgm:pt modelId="{269999C0-4DCE-41F3-830E-105FEF80824A}" type="parTrans" cxnId="{8B7EBB72-5692-423A-A06B-0BD271F4D850}">
      <dgm:prSet/>
      <dgm:spPr/>
      <dgm:t>
        <a:bodyPr/>
        <a:lstStyle/>
        <a:p>
          <a:endParaRPr lang="en-US"/>
        </a:p>
      </dgm:t>
    </dgm:pt>
    <dgm:pt modelId="{3E6F3D8A-16B3-4CB8-AB0C-34D3CA2611C6}" type="sibTrans" cxnId="{8B7EBB72-5692-423A-A06B-0BD271F4D850}">
      <dgm:prSet/>
      <dgm:spPr/>
      <dgm:t>
        <a:bodyPr/>
        <a:lstStyle/>
        <a:p>
          <a:endParaRPr lang="en-US"/>
        </a:p>
      </dgm:t>
    </dgm:pt>
    <dgm:pt modelId="{3D25F0C6-85BA-4913-BEDC-1A8977DD1280}">
      <dgm:prSet/>
      <dgm:spPr/>
      <dgm:t>
        <a:bodyPr/>
        <a:lstStyle/>
        <a:p>
          <a:r>
            <a:rPr lang="en-US"/>
            <a:t>• Restricted: Limit access to specific groups or users</a:t>
          </a:r>
        </a:p>
      </dgm:t>
    </dgm:pt>
    <dgm:pt modelId="{5852030F-B65F-4009-8138-A61E11F974A8}" type="parTrans" cxnId="{6F718A00-5F1A-4946-88C2-BDEA8D6A5062}">
      <dgm:prSet/>
      <dgm:spPr/>
      <dgm:t>
        <a:bodyPr/>
        <a:lstStyle/>
        <a:p>
          <a:endParaRPr lang="en-US"/>
        </a:p>
      </dgm:t>
    </dgm:pt>
    <dgm:pt modelId="{390DF0DA-4CE4-4FDE-9E73-81A9CDDCABF8}" type="sibTrans" cxnId="{6F718A00-5F1A-4946-88C2-BDEA8D6A5062}">
      <dgm:prSet/>
      <dgm:spPr/>
      <dgm:t>
        <a:bodyPr/>
        <a:lstStyle/>
        <a:p>
          <a:endParaRPr lang="en-US"/>
        </a:p>
      </dgm:t>
    </dgm:pt>
    <dgm:pt modelId="{A29F2736-88C2-4527-8E64-FBE9FB2CA2B0}">
      <dgm:prSet/>
      <dgm:spPr/>
      <dgm:t>
        <a:bodyPr/>
        <a:lstStyle/>
        <a:p>
          <a:r>
            <a:rPr lang="en-US"/>
            <a:t>• Adjust settings in the 'Access' or 'Permissions' tab</a:t>
          </a:r>
        </a:p>
      </dgm:t>
    </dgm:pt>
    <dgm:pt modelId="{7851FFCC-5CF1-4679-87C1-977D605B3226}" type="parTrans" cxnId="{11EC9AC2-9A99-4020-A9CE-4F23A48C740F}">
      <dgm:prSet/>
      <dgm:spPr/>
      <dgm:t>
        <a:bodyPr/>
        <a:lstStyle/>
        <a:p>
          <a:endParaRPr lang="en-US"/>
        </a:p>
      </dgm:t>
    </dgm:pt>
    <dgm:pt modelId="{52ED6694-8AEB-4E41-B6EE-B895EF2A6568}" type="sibTrans" cxnId="{11EC9AC2-9A99-4020-A9CE-4F23A48C740F}">
      <dgm:prSet/>
      <dgm:spPr/>
      <dgm:t>
        <a:bodyPr/>
        <a:lstStyle/>
        <a:p>
          <a:endParaRPr lang="en-US"/>
        </a:p>
      </dgm:t>
    </dgm:pt>
    <dgm:pt modelId="{1BD26A84-9351-4243-9C79-CB68C7978413}" type="pres">
      <dgm:prSet presAssocID="{57687A59-7BE2-4696-9EDB-7E92298A59C0}" presName="linear" presStyleCnt="0">
        <dgm:presLayoutVars>
          <dgm:animLvl val="lvl"/>
          <dgm:resizeHandles val="exact"/>
        </dgm:presLayoutVars>
      </dgm:prSet>
      <dgm:spPr/>
    </dgm:pt>
    <dgm:pt modelId="{EF062F6E-5140-EB4B-8EC1-E789CE8BF5E6}" type="pres">
      <dgm:prSet presAssocID="{7506BAF0-B9BC-4888-8BF7-8E3345BF69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29A8FB-2F05-E049-A980-4533C0E698B4}" type="pres">
      <dgm:prSet presAssocID="{B871BBAF-9D25-4EDE-8B92-98B1BD582AD3}" presName="spacer" presStyleCnt="0"/>
      <dgm:spPr/>
    </dgm:pt>
    <dgm:pt modelId="{CC3294C8-2859-E948-88EA-4AEF960BF7EF}" type="pres">
      <dgm:prSet presAssocID="{AB5C0E04-E396-44AF-BD83-7C91BED337B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1D8369-AF2D-E14F-A52F-E17DDD2CAF33}" type="pres">
      <dgm:prSet presAssocID="{3E6F3D8A-16B3-4CB8-AB0C-34D3CA2611C6}" presName="spacer" presStyleCnt="0"/>
      <dgm:spPr/>
    </dgm:pt>
    <dgm:pt modelId="{4871E155-43C4-7244-AA21-2C35F848004A}" type="pres">
      <dgm:prSet presAssocID="{3D25F0C6-85BA-4913-BEDC-1A8977DD12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58ADB6-C4D6-4F44-88EE-C4273D97A331}" type="pres">
      <dgm:prSet presAssocID="{390DF0DA-4CE4-4FDE-9E73-81A9CDDCABF8}" presName="spacer" presStyleCnt="0"/>
      <dgm:spPr/>
    </dgm:pt>
    <dgm:pt modelId="{5542EF31-71C8-FE48-98BE-D7797FC7679D}" type="pres">
      <dgm:prSet presAssocID="{A29F2736-88C2-4527-8E64-FBE9FB2CA2B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718A00-5F1A-4946-88C2-BDEA8D6A5062}" srcId="{57687A59-7BE2-4696-9EDB-7E92298A59C0}" destId="{3D25F0C6-85BA-4913-BEDC-1A8977DD1280}" srcOrd="2" destOrd="0" parTransId="{5852030F-B65F-4009-8138-A61E11F974A8}" sibTransId="{390DF0DA-4CE4-4FDE-9E73-81A9CDDCABF8}"/>
    <dgm:cxn modelId="{7F21EB46-EB27-0C48-9BD6-8916419F9CCE}" type="presOf" srcId="{A29F2736-88C2-4527-8E64-FBE9FB2CA2B0}" destId="{5542EF31-71C8-FE48-98BE-D7797FC7679D}" srcOrd="0" destOrd="0" presId="urn:microsoft.com/office/officeart/2005/8/layout/vList2"/>
    <dgm:cxn modelId="{2028B768-0BF1-DB47-875E-80BC8B983A07}" type="presOf" srcId="{7506BAF0-B9BC-4888-8BF7-8E3345BF6935}" destId="{EF062F6E-5140-EB4B-8EC1-E789CE8BF5E6}" srcOrd="0" destOrd="0" presId="urn:microsoft.com/office/officeart/2005/8/layout/vList2"/>
    <dgm:cxn modelId="{8B7EBB72-5692-423A-A06B-0BD271F4D850}" srcId="{57687A59-7BE2-4696-9EDB-7E92298A59C0}" destId="{AB5C0E04-E396-44AF-BD83-7C91BED337BD}" srcOrd="1" destOrd="0" parTransId="{269999C0-4DCE-41F3-830E-105FEF80824A}" sibTransId="{3E6F3D8A-16B3-4CB8-AB0C-34D3CA2611C6}"/>
    <dgm:cxn modelId="{B3E86E82-CBE8-C240-892B-CA416DE83ACF}" type="presOf" srcId="{3D25F0C6-85BA-4913-BEDC-1A8977DD1280}" destId="{4871E155-43C4-7244-AA21-2C35F848004A}" srcOrd="0" destOrd="0" presId="urn:microsoft.com/office/officeart/2005/8/layout/vList2"/>
    <dgm:cxn modelId="{3889D192-8D1A-4406-9769-E5708D5E75C4}" srcId="{57687A59-7BE2-4696-9EDB-7E92298A59C0}" destId="{7506BAF0-B9BC-4888-8BF7-8E3345BF6935}" srcOrd="0" destOrd="0" parTransId="{6E56B66B-3DEB-4E36-8299-109A660819E8}" sibTransId="{B871BBAF-9D25-4EDE-8B92-98B1BD582AD3}"/>
    <dgm:cxn modelId="{11EC9AC2-9A99-4020-A9CE-4F23A48C740F}" srcId="{57687A59-7BE2-4696-9EDB-7E92298A59C0}" destId="{A29F2736-88C2-4527-8E64-FBE9FB2CA2B0}" srcOrd="3" destOrd="0" parTransId="{7851FFCC-5CF1-4679-87C1-977D605B3226}" sibTransId="{52ED6694-8AEB-4E41-B6EE-B895EF2A6568}"/>
    <dgm:cxn modelId="{CA727CCC-6860-164A-811F-094F33E05F94}" type="presOf" srcId="{57687A59-7BE2-4696-9EDB-7E92298A59C0}" destId="{1BD26A84-9351-4243-9C79-CB68C7978413}" srcOrd="0" destOrd="0" presId="urn:microsoft.com/office/officeart/2005/8/layout/vList2"/>
    <dgm:cxn modelId="{C59824D3-95A4-0E43-8CFF-8A6A4EA1B435}" type="presOf" srcId="{AB5C0E04-E396-44AF-BD83-7C91BED337BD}" destId="{CC3294C8-2859-E948-88EA-4AEF960BF7EF}" srcOrd="0" destOrd="0" presId="urn:microsoft.com/office/officeart/2005/8/layout/vList2"/>
    <dgm:cxn modelId="{CFDD943E-6804-484E-BFBD-6C872F6490EA}" type="presParOf" srcId="{1BD26A84-9351-4243-9C79-CB68C7978413}" destId="{EF062F6E-5140-EB4B-8EC1-E789CE8BF5E6}" srcOrd="0" destOrd="0" presId="urn:microsoft.com/office/officeart/2005/8/layout/vList2"/>
    <dgm:cxn modelId="{970DEBA9-1971-A94F-B7F0-23C37310AC54}" type="presParOf" srcId="{1BD26A84-9351-4243-9C79-CB68C7978413}" destId="{2229A8FB-2F05-E049-A980-4533C0E698B4}" srcOrd="1" destOrd="0" presId="urn:microsoft.com/office/officeart/2005/8/layout/vList2"/>
    <dgm:cxn modelId="{949A8DFC-6A82-1445-B277-61C2C886019D}" type="presParOf" srcId="{1BD26A84-9351-4243-9C79-CB68C7978413}" destId="{CC3294C8-2859-E948-88EA-4AEF960BF7EF}" srcOrd="2" destOrd="0" presId="urn:microsoft.com/office/officeart/2005/8/layout/vList2"/>
    <dgm:cxn modelId="{303747E6-7A6B-E64B-A115-45F5C1EBC32B}" type="presParOf" srcId="{1BD26A84-9351-4243-9C79-CB68C7978413}" destId="{121D8369-AF2D-E14F-A52F-E17DDD2CAF33}" srcOrd="3" destOrd="0" presId="urn:microsoft.com/office/officeart/2005/8/layout/vList2"/>
    <dgm:cxn modelId="{BDF56576-3279-1948-8BB4-1598ACBD44B3}" type="presParOf" srcId="{1BD26A84-9351-4243-9C79-CB68C7978413}" destId="{4871E155-43C4-7244-AA21-2C35F848004A}" srcOrd="4" destOrd="0" presId="urn:microsoft.com/office/officeart/2005/8/layout/vList2"/>
    <dgm:cxn modelId="{B5E93E45-C04F-0D41-A67E-12B4AD18C642}" type="presParOf" srcId="{1BD26A84-9351-4243-9C79-CB68C7978413}" destId="{B758ADB6-C4D6-4F44-88EE-C4273D97A331}" srcOrd="5" destOrd="0" presId="urn:microsoft.com/office/officeart/2005/8/layout/vList2"/>
    <dgm:cxn modelId="{5844A5F8-82B2-2E44-92C2-267F9CBD5DCC}" type="presParOf" srcId="{1BD26A84-9351-4243-9C79-CB68C7978413}" destId="{5542EF31-71C8-FE48-98BE-D7797FC767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CF62C15-1B76-4687-9EB5-5E37F404B5F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BEBE6A-D33F-49DD-ABAA-C0E33132C57F}">
      <dgm:prSet/>
      <dgm:spPr/>
      <dgm:t>
        <a:bodyPr/>
        <a:lstStyle/>
        <a:p>
          <a:r>
            <a:rPr lang="en-US"/>
            <a:t>Return to the item's public view</a:t>
          </a:r>
        </a:p>
      </dgm:t>
    </dgm:pt>
    <dgm:pt modelId="{4EE09581-5CEB-433D-B92F-113419A496DD}" type="parTrans" cxnId="{42DBE468-C17C-4443-BEF9-C359C305204F}">
      <dgm:prSet/>
      <dgm:spPr/>
      <dgm:t>
        <a:bodyPr/>
        <a:lstStyle/>
        <a:p>
          <a:endParaRPr lang="en-US"/>
        </a:p>
      </dgm:t>
    </dgm:pt>
    <dgm:pt modelId="{9C047AF7-C1D3-4313-BF5B-210BA421080A}" type="sibTrans" cxnId="{42DBE468-C17C-4443-BEF9-C359C305204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4C15D4E-EBA5-414C-A854-DDAFF1958B9D}">
      <dgm:prSet/>
      <dgm:spPr/>
      <dgm:t>
        <a:bodyPr/>
        <a:lstStyle/>
        <a:p>
          <a:r>
            <a:rPr lang="en-US"/>
            <a:t>Confirm updated metadata appears correctly</a:t>
          </a:r>
        </a:p>
      </dgm:t>
    </dgm:pt>
    <dgm:pt modelId="{FFEEFC76-15CC-4A20-98D2-66CE05DAA68D}" type="parTrans" cxnId="{58F261F5-ACEF-459D-AA86-FDE1E517602F}">
      <dgm:prSet/>
      <dgm:spPr/>
      <dgm:t>
        <a:bodyPr/>
        <a:lstStyle/>
        <a:p>
          <a:endParaRPr lang="en-US"/>
        </a:p>
      </dgm:t>
    </dgm:pt>
    <dgm:pt modelId="{AD4B74D8-16DB-4752-B12B-4365A5C5A18C}" type="sibTrans" cxnId="{58F261F5-ACEF-459D-AA86-FDE1E517602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0837B6D-2653-44E7-BB11-D29200BC1194}">
      <dgm:prSet/>
      <dgm:spPr/>
      <dgm:t>
        <a:bodyPr/>
        <a:lstStyle/>
        <a:p>
          <a:r>
            <a:rPr lang="en-US"/>
            <a:t>Check if uploaded file is visible/downloadable</a:t>
          </a:r>
        </a:p>
      </dgm:t>
    </dgm:pt>
    <dgm:pt modelId="{13CFA2BB-8C41-4559-B3D6-6946828CA2C2}" type="parTrans" cxnId="{13FA4F5C-5CB1-4BFA-A9C1-97BC61D9485B}">
      <dgm:prSet/>
      <dgm:spPr/>
      <dgm:t>
        <a:bodyPr/>
        <a:lstStyle/>
        <a:p>
          <a:endParaRPr lang="en-US"/>
        </a:p>
      </dgm:t>
    </dgm:pt>
    <dgm:pt modelId="{4A09D5DA-57B9-414F-9E93-ADE60D5C40EA}" type="sibTrans" cxnId="{13FA4F5C-5CB1-4BFA-A9C1-97BC61D9485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2E5B1C6-CD25-1D49-A751-23CBA93244B3}" type="pres">
      <dgm:prSet presAssocID="{7CF62C15-1B76-4687-9EB5-5E37F404B5F7}" presName="Name0" presStyleCnt="0">
        <dgm:presLayoutVars>
          <dgm:animLvl val="lvl"/>
          <dgm:resizeHandles val="exact"/>
        </dgm:presLayoutVars>
      </dgm:prSet>
      <dgm:spPr/>
    </dgm:pt>
    <dgm:pt modelId="{F442C660-3986-884E-9470-88588CFA39A0}" type="pres">
      <dgm:prSet presAssocID="{5ABEBE6A-D33F-49DD-ABAA-C0E33132C57F}" presName="compositeNode" presStyleCnt="0">
        <dgm:presLayoutVars>
          <dgm:bulletEnabled val="1"/>
        </dgm:presLayoutVars>
      </dgm:prSet>
      <dgm:spPr/>
    </dgm:pt>
    <dgm:pt modelId="{801E8A91-F912-144F-99DD-BD7016FF2911}" type="pres">
      <dgm:prSet presAssocID="{5ABEBE6A-D33F-49DD-ABAA-C0E33132C57F}" presName="bgRect" presStyleLbl="bgAccFollowNode1" presStyleIdx="0" presStyleCnt="3"/>
      <dgm:spPr/>
    </dgm:pt>
    <dgm:pt modelId="{4F187B54-5C2F-CA4A-A530-D27491C00DF2}" type="pres">
      <dgm:prSet presAssocID="{9C047AF7-C1D3-4313-BF5B-210BA421080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253D25E-3006-A54F-A6FA-656895AE2E7A}" type="pres">
      <dgm:prSet presAssocID="{5ABEBE6A-D33F-49DD-ABAA-C0E33132C57F}" presName="bottomLine" presStyleLbl="alignNode1" presStyleIdx="1" presStyleCnt="6">
        <dgm:presLayoutVars/>
      </dgm:prSet>
      <dgm:spPr/>
    </dgm:pt>
    <dgm:pt modelId="{7C476E1F-E13C-2942-8795-8F000A2FADD8}" type="pres">
      <dgm:prSet presAssocID="{5ABEBE6A-D33F-49DD-ABAA-C0E33132C57F}" presName="nodeText" presStyleLbl="bgAccFollowNode1" presStyleIdx="0" presStyleCnt="3">
        <dgm:presLayoutVars>
          <dgm:bulletEnabled val="1"/>
        </dgm:presLayoutVars>
      </dgm:prSet>
      <dgm:spPr/>
    </dgm:pt>
    <dgm:pt modelId="{8D6E467C-6115-6A41-BE14-507F8D8CD70B}" type="pres">
      <dgm:prSet presAssocID="{9C047AF7-C1D3-4313-BF5B-210BA421080A}" presName="sibTrans" presStyleCnt="0"/>
      <dgm:spPr/>
    </dgm:pt>
    <dgm:pt modelId="{59814017-2F16-404E-8591-F30404E021E5}" type="pres">
      <dgm:prSet presAssocID="{34C15D4E-EBA5-414C-A854-DDAFF1958B9D}" presName="compositeNode" presStyleCnt="0">
        <dgm:presLayoutVars>
          <dgm:bulletEnabled val="1"/>
        </dgm:presLayoutVars>
      </dgm:prSet>
      <dgm:spPr/>
    </dgm:pt>
    <dgm:pt modelId="{516AA392-2D9C-F24F-B570-2DF307B86A4F}" type="pres">
      <dgm:prSet presAssocID="{34C15D4E-EBA5-414C-A854-DDAFF1958B9D}" presName="bgRect" presStyleLbl="bgAccFollowNode1" presStyleIdx="1" presStyleCnt="3"/>
      <dgm:spPr/>
    </dgm:pt>
    <dgm:pt modelId="{AFB5332E-60F5-2142-B32D-B6E12EC77C3C}" type="pres">
      <dgm:prSet presAssocID="{AD4B74D8-16DB-4752-B12B-4365A5C5A18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D880021-E025-EA40-9072-999CD10974E8}" type="pres">
      <dgm:prSet presAssocID="{34C15D4E-EBA5-414C-A854-DDAFF1958B9D}" presName="bottomLine" presStyleLbl="alignNode1" presStyleIdx="3" presStyleCnt="6">
        <dgm:presLayoutVars/>
      </dgm:prSet>
      <dgm:spPr/>
    </dgm:pt>
    <dgm:pt modelId="{6D0ECCDF-2549-0947-BAD2-E99F3BEB19EF}" type="pres">
      <dgm:prSet presAssocID="{34C15D4E-EBA5-414C-A854-DDAFF1958B9D}" presName="nodeText" presStyleLbl="bgAccFollowNode1" presStyleIdx="1" presStyleCnt="3">
        <dgm:presLayoutVars>
          <dgm:bulletEnabled val="1"/>
        </dgm:presLayoutVars>
      </dgm:prSet>
      <dgm:spPr/>
    </dgm:pt>
    <dgm:pt modelId="{D5696B5D-9474-D143-A267-9A8375B40B01}" type="pres">
      <dgm:prSet presAssocID="{AD4B74D8-16DB-4752-B12B-4365A5C5A18C}" presName="sibTrans" presStyleCnt="0"/>
      <dgm:spPr/>
    </dgm:pt>
    <dgm:pt modelId="{D8D5EF1B-B40D-A744-B4CA-348B65354940}" type="pres">
      <dgm:prSet presAssocID="{D0837B6D-2653-44E7-BB11-D29200BC1194}" presName="compositeNode" presStyleCnt="0">
        <dgm:presLayoutVars>
          <dgm:bulletEnabled val="1"/>
        </dgm:presLayoutVars>
      </dgm:prSet>
      <dgm:spPr/>
    </dgm:pt>
    <dgm:pt modelId="{20974A3E-2636-7340-B647-2BCAE657E50A}" type="pres">
      <dgm:prSet presAssocID="{D0837B6D-2653-44E7-BB11-D29200BC1194}" presName="bgRect" presStyleLbl="bgAccFollowNode1" presStyleIdx="2" presStyleCnt="3"/>
      <dgm:spPr/>
    </dgm:pt>
    <dgm:pt modelId="{9BF3BB54-7BF9-6245-BD77-B352B33C8D88}" type="pres">
      <dgm:prSet presAssocID="{4A09D5DA-57B9-414F-9E93-ADE60D5C40E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CFB3C6A-AA4F-3B46-B35B-70F87CD96B26}" type="pres">
      <dgm:prSet presAssocID="{D0837B6D-2653-44E7-BB11-D29200BC1194}" presName="bottomLine" presStyleLbl="alignNode1" presStyleIdx="5" presStyleCnt="6">
        <dgm:presLayoutVars/>
      </dgm:prSet>
      <dgm:spPr/>
    </dgm:pt>
    <dgm:pt modelId="{B70CB3DD-327E-DC40-998E-059D7626014C}" type="pres">
      <dgm:prSet presAssocID="{D0837B6D-2653-44E7-BB11-D29200BC119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4A5A701-088C-1C42-B37F-7D7F3AC65F4F}" type="presOf" srcId="{5ABEBE6A-D33F-49DD-ABAA-C0E33132C57F}" destId="{801E8A91-F912-144F-99DD-BD7016FF2911}" srcOrd="0" destOrd="0" presId="urn:microsoft.com/office/officeart/2016/7/layout/BasicLinearProcessNumbered"/>
    <dgm:cxn modelId="{225B8C33-24B2-E146-9946-6234DB33E599}" type="presOf" srcId="{AD4B74D8-16DB-4752-B12B-4365A5C5A18C}" destId="{AFB5332E-60F5-2142-B32D-B6E12EC77C3C}" srcOrd="0" destOrd="0" presId="urn:microsoft.com/office/officeart/2016/7/layout/BasicLinearProcessNumbered"/>
    <dgm:cxn modelId="{13FA4F5C-5CB1-4BFA-A9C1-97BC61D9485B}" srcId="{7CF62C15-1B76-4687-9EB5-5E37F404B5F7}" destId="{D0837B6D-2653-44E7-BB11-D29200BC1194}" srcOrd="2" destOrd="0" parTransId="{13CFA2BB-8C41-4559-B3D6-6946828CA2C2}" sibTransId="{4A09D5DA-57B9-414F-9E93-ADE60D5C40EA}"/>
    <dgm:cxn modelId="{42DBE468-C17C-4443-BEF9-C359C305204F}" srcId="{7CF62C15-1B76-4687-9EB5-5E37F404B5F7}" destId="{5ABEBE6A-D33F-49DD-ABAA-C0E33132C57F}" srcOrd="0" destOrd="0" parTransId="{4EE09581-5CEB-433D-B92F-113419A496DD}" sibTransId="{9C047AF7-C1D3-4313-BF5B-210BA421080A}"/>
    <dgm:cxn modelId="{DA4E827A-EECD-3B4C-ACD9-A48CA9441B8E}" type="presOf" srcId="{9C047AF7-C1D3-4313-BF5B-210BA421080A}" destId="{4F187B54-5C2F-CA4A-A530-D27491C00DF2}" srcOrd="0" destOrd="0" presId="urn:microsoft.com/office/officeart/2016/7/layout/BasicLinearProcessNumbered"/>
    <dgm:cxn modelId="{F51D957D-03AF-BB48-9C10-B24CA20D70B0}" type="presOf" srcId="{7CF62C15-1B76-4687-9EB5-5E37F404B5F7}" destId="{42E5B1C6-CD25-1D49-A751-23CBA93244B3}" srcOrd="0" destOrd="0" presId="urn:microsoft.com/office/officeart/2016/7/layout/BasicLinearProcessNumbered"/>
    <dgm:cxn modelId="{AC75D693-8511-3C4A-AF1F-80BE76BD3978}" type="presOf" srcId="{D0837B6D-2653-44E7-BB11-D29200BC1194}" destId="{B70CB3DD-327E-DC40-998E-059D7626014C}" srcOrd="1" destOrd="0" presId="urn:microsoft.com/office/officeart/2016/7/layout/BasicLinearProcessNumbered"/>
    <dgm:cxn modelId="{0876E3B9-BB62-3E49-B9CE-089E60762637}" type="presOf" srcId="{D0837B6D-2653-44E7-BB11-D29200BC1194}" destId="{20974A3E-2636-7340-B647-2BCAE657E50A}" srcOrd="0" destOrd="0" presId="urn:microsoft.com/office/officeart/2016/7/layout/BasicLinearProcessNumbered"/>
    <dgm:cxn modelId="{D26ED3BD-F0B5-2B4E-B7B6-B6AFA6B6D5D1}" type="presOf" srcId="{4A09D5DA-57B9-414F-9E93-ADE60D5C40EA}" destId="{9BF3BB54-7BF9-6245-BD77-B352B33C8D88}" srcOrd="0" destOrd="0" presId="urn:microsoft.com/office/officeart/2016/7/layout/BasicLinearProcessNumbered"/>
    <dgm:cxn modelId="{01A80BCF-3863-3D41-9955-114A6152DB58}" type="presOf" srcId="{34C15D4E-EBA5-414C-A854-DDAFF1958B9D}" destId="{516AA392-2D9C-F24F-B570-2DF307B86A4F}" srcOrd="0" destOrd="0" presId="urn:microsoft.com/office/officeart/2016/7/layout/BasicLinearProcessNumbered"/>
    <dgm:cxn modelId="{43330ED9-4AA5-1443-B2F9-EE867299D5B4}" type="presOf" srcId="{34C15D4E-EBA5-414C-A854-DDAFF1958B9D}" destId="{6D0ECCDF-2549-0947-BAD2-E99F3BEB19EF}" srcOrd="1" destOrd="0" presId="urn:microsoft.com/office/officeart/2016/7/layout/BasicLinearProcessNumbered"/>
    <dgm:cxn modelId="{58F261F5-ACEF-459D-AA86-FDE1E517602F}" srcId="{7CF62C15-1B76-4687-9EB5-5E37F404B5F7}" destId="{34C15D4E-EBA5-414C-A854-DDAFF1958B9D}" srcOrd="1" destOrd="0" parTransId="{FFEEFC76-15CC-4A20-98D2-66CE05DAA68D}" sibTransId="{AD4B74D8-16DB-4752-B12B-4365A5C5A18C}"/>
    <dgm:cxn modelId="{FBE85CFD-B8A3-534F-B5D3-A96085EB71B3}" type="presOf" srcId="{5ABEBE6A-D33F-49DD-ABAA-C0E33132C57F}" destId="{7C476E1F-E13C-2942-8795-8F000A2FADD8}" srcOrd="1" destOrd="0" presId="urn:microsoft.com/office/officeart/2016/7/layout/BasicLinearProcessNumbered"/>
    <dgm:cxn modelId="{7097234D-8169-8E47-87A6-B9202AD90B4F}" type="presParOf" srcId="{42E5B1C6-CD25-1D49-A751-23CBA93244B3}" destId="{F442C660-3986-884E-9470-88588CFA39A0}" srcOrd="0" destOrd="0" presId="urn:microsoft.com/office/officeart/2016/7/layout/BasicLinearProcessNumbered"/>
    <dgm:cxn modelId="{9A83849F-19C8-DE48-A70B-810DE1691910}" type="presParOf" srcId="{F442C660-3986-884E-9470-88588CFA39A0}" destId="{801E8A91-F912-144F-99DD-BD7016FF2911}" srcOrd="0" destOrd="0" presId="urn:microsoft.com/office/officeart/2016/7/layout/BasicLinearProcessNumbered"/>
    <dgm:cxn modelId="{3BE81A5D-A98E-F149-9520-C76DAF233185}" type="presParOf" srcId="{F442C660-3986-884E-9470-88588CFA39A0}" destId="{4F187B54-5C2F-CA4A-A530-D27491C00DF2}" srcOrd="1" destOrd="0" presId="urn:microsoft.com/office/officeart/2016/7/layout/BasicLinearProcessNumbered"/>
    <dgm:cxn modelId="{F5D1552F-2923-BB45-B9BA-17A1C4293F5F}" type="presParOf" srcId="{F442C660-3986-884E-9470-88588CFA39A0}" destId="{5253D25E-3006-A54F-A6FA-656895AE2E7A}" srcOrd="2" destOrd="0" presId="urn:microsoft.com/office/officeart/2016/7/layout/BasicLinearProcessNumbered"/>
    <dgm:cxn modelId="{E243C541-C8EF-3F4C-B36D-55DF8CC1AD9A}" type="presParOf" srcId="{F442C660-3986-884E-9470-88588CFA39A0}" destId="{7C476E1F-E13C-2942-8795-8F000A2FADD8}" srcOrd="3" destOrd="0" presId="urn:microsoft.com/office/officeart/2016/7/layout/BasicLinearProcessNumbered"/>
    <dgm:cxn modelId="{76737352-5E03-DF4C-8E03-6B3B931E5F70}" type="presParOf" srcId="{42E5B1C6-CD25-1D49-A751-23CBA93244B3}" destId="{8D6E467C-6115-6A41-BE14-507F8D8CD70B}" srcOrd="1" destOrd="0" presId="urn:microsoft.com/office/officeart/2016/7/layout/BasicLinearProcessNumbered"/>
    <dgm:cxn modelId="{295A063D-3FE0-8D47-8674-9209CCEB59ED}" type="presParOf" srcId="{42E5B1C6-CD25-1D49-A751-23CBA93244B3}" destId="{59814017-2F16-404E-8591-F30404E021E5}" srcOrd="2" destOrd="0" presId="urn:microsoft.com/office/officeart/2016/7/layout/BasicLinearProcessNumbered"/>
    <dgm:cxn modelId="{2CB8EAA5-972A-C148-9F62-1384091809FA}" type="presParOf" srcId="{59814017-2F16-404E-8591-F30404E021E5}" destId="{516AA392-2D9C-F24F-B570-2DF307B86A4F}" srcOrd="0" destOrd="0" presId="urn:microsoft.com/office/officeart/2016/7/layout/BasicLinearProcessNumbered"/>
    <dgm:cxn modelId="{EAD1436E-C49D-FD4C-BD8E-08133E2CDBA0}" type="presParOf" srcId="{59814017-2F16-404E-8591-F30404E021E5}" destId="{AFB5332E-60F5-2142-B32D-B6E12EC77C3C}" srcOrd="1" destOrd="0" presId="urn:microsoft.com/office/officeart/2016/7/layout/BasicLinearProcessNumbered"/>
    <dgm:cxn modelId="{C1D49C81-39BC-A540-B2DF-9A886873CB13}" type="presParOf" srcId="{59814017-2F16-404E-8591-F30404E021E5}" destId="{BD880021-E025-EA40-9072-999CD10974E8}" srcOrd="2" destOrd="0" presId="urn:microsoft.com/office/officeart/2016/7/layout/BasicLinearProcessNumbered"/>
    <dgm:cxn modelId="{3CE0C120-FD74-2B48-A933-CFB9CEFBBE44}" type="presParOf" srcId="{59814017-2F16-404E-8591-F30404E021E5}" destId="{6D0ECCDF-2549-0947-BAD2-E99F3BEB19EF}" srcOrd="3" destOrd="0" presId="urn:microsoft.com/office/officeart/2016/7/layout/BasicLinearProcessNumbered"/>
    <dgm:cxn modelId="{0B46437E-1168-E740-B043-E6A458EBF599}" type="presParOf" srcId="{42E5B1C6-CD25-1D49-A751-23CBA93244B3}" destId="{D5696B5D-9474-D143-A267-9A8375B40B01}" srcOrd="3" destOrd="0" presId="urn:microsoft.com/office/officeart/2016/7/layout/BasicLinearProcessNumbered"/>
    <dgm:cxn modelId="{4FF900AE-D595-ED40-85A3-AA2C5D2C89EC}" type="presParOf" srcId="{42E5B1C6-CD25-1D49-A751-23CBA93244B3}" destId="{D8D5EF1B-B40D-A744-B4CA-348B65354940}" srcOrd="4" destOrd="0" presId="urn:microsoft.com/office/officeart/2016/7/layout/BasicLinearProcessNumbered"/>
    <dgm:cxn modelId="{6FC5FCF0-336F-654B-9F29-EB9444D7B75D}" type="presParOf" srcId="{D8D5EF1B-B40D-A744-B4CA-348B65354940}" destId="{20974A3E-2636-7340-B647-2BCAE657E50A}" srcOrd="0" destOrd="0" presId="urn:microsoft.com/office/officeart/2016/7/layout/BasicLinearProcessNumbered"/>
    <dgm:cxn modelId="{6C24CD41-73D3-7142-A2CB-E6CA31E83270}" type="presParOf" srcId="{D8D5EF1B-B40D-A744-B4CA-348B65354940}" destId="{9BF3BB54-7BF9-6245-BD77-B352B33C8D88}" srcOrd="1" destOrd="0" presId="urn:microsoft.com/office/officeart/2016/7/layout/BasicLinearProcessNumbered"/>
    <dgm:cxn modelId="{D38329A8-7092-8B47-9BD2-E5171312FC9F}" type="presParOf" srcId="{D8D5EF1B-B40D-A744-B4CA-348B65354940}" destId="{1CFB3C6A-AA4F-3B46-B35B-70F87CD96B26}" srcOrd="2" destOrd="0" presId="urn:microsoft.com/office/officeart/2016/7/layout/BasicLinearProcessNumbered"/>
    <dgm:cxn modelId="{F68C7661-13E3-D344-9B8B-3CA45EC6E5C0}" type="presParOf" srcId="{D8D5EF1B-B40D-A744-B4CA-348B65354940}" destId="{B70CB3DD-327E-DC40-998E-059D7626014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E4EFBBF-D901-4B08-AF64-DA4341BCF8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9F6655-E307-4907-A718-324D5BF31811}">
      <dgm:prSet/>
      <dgm:spPr/>
      <dgm:t>
        <a:bodyPr/>
        <a:lstStyle/>
        <a:p>
          <a:r>
            <a:rPr lang="en-US"/>
            <a:t>Only authorized users can edit items</a:t>
          </a:r>
        </a:p>
      </dgm:t>
    </dgm:pt>
    <dgm:pt modelId="{30CD4CAD-C520-4499-A3EB-47D10CABB359}" type="parTrans" cxnId="{53BFA9F5-2C60-49F6-B429-6F860BC4EEBB}">
      <dgm:prSet/>
      <dgm:spPr/>
      <dgm:t>
        <a:bodyPr/>
        <a:lstStyle/>
        <a:p>
          <a:endParaRPr lang="en-US"/>
        </a:p>
      </dgm:t>
    </dgm:pt>
    <dgm:pt modelId="{AEF1AEE2-F3D0-424D-B1D6-C007407583AF}" type="sibTrans" cxnId="{53BFA9F5-2C60-49F6-B429-6F860BC4EEBB}">
      <dgm:prSet/>
      <dgm:spPr/>
      <dgm:t>
        <a:bodyPr/>
        <a:lstStyle/>
        <a:p>
          <a:endParaRPr lang="en-US"/>
        </a:p>
      </dgm:t>
    </dgm:pt>
    <dgm:pt modelId="{EE144328-A271-48D2-AC11-C1A2E7C31562}">
      <dgm:prSet/>
      <dgm:spPr/>
      <dgm:t>
        <a:bodyPr/>
        <a:lstStyle/>
        <a:p>
          <a:r>
            <a:rPr lang="en-US"/>
            <a:t>Changes may be logged/versioned in the system</a:t>
          </a:r>
        </a:p>
      </dgm:t>
    </dgm:pt>
    <dgm:pt modelId="{17F5C78D-C5C6-4301-BD14-0A539D8361A1}" type="parTrans" cxnId="{50A78298-FAF6-46EC-A194-775BFAB60FB1}">
      <dgm:prSet/>
      <dgm:spPr/>
      <dgm:t>
        <a:bodyPr/>
        <a:lstStyle/>
        <a:p>
          <a:endParaRPr lang="en-US"/>
        </a:p>
      </dgm:t>
    </dgm:pt>
    <dgm:pt modelId="{616B0F3E-2CD8-46E8-AFD2-C99769EEDE1C}" type="sibTrans" cxnId="{50A78298-FAF6-46EC-A194-775BFAB60FB1}">
      <dgm:prSet/>
      <dgm:spPr/>
      <dgm:t>
        <a:bodyPr/>
        <a:lstStyle/>
        <a:p>
          <a:endParaRPr lang="en-US"/>
        </a:p>
      </dgm:t>
    </dgm:pt>
    <dgm:pt modelId="{26715D67-72F8-4D54-8B0F-CA190B19776C}">
      <dgm:prSet/>
      <dgm:spPr/>
      <dgm:t>
        <a:bodyPr/>
        <a:lstStyle/>
        <a:p>
          <a:r>
            <a:rPr lang="en-US"/>
            <a:t>Maintain consistency in metadata formatting</a:t>
          </a:r>
        </a:p>
      </dgm:t>
    </dgm:pt>
    <dgm:pt modelId="{469B5837-071F-4404-82A0-150DDAF6D46D}" type="parTrans" cxnId="{EAAB1182-F60F-42E1-A8C8-63FDF8449420}">
      <dgm:prSet/>
      <dgm:spPr/>
      <dgm:t>
        <a:bodyPr/>
        <a:lstStyle/>
        <a:p>
          <a:endParaRPr lang="en-US"/>
        </a:p>
      </dgm:t>
    </dgm:pt>
    <dgm:pt modelId="{504E2741-E0F4-454A-A18B-F7F0445E7F22}" type="sibTrans" cxnId="{EAAB1182-F60F-42E1-A8C8-63FDF8449420}">
      <dgm:prSet/>
      <dgm:spPr/>
      <dgm:t>
        <a:bodyPr/>
        <a:lstStyle/>
        <a:p>
          <a:endParaRPr lang="en-US"/>
        </a:p>
      </dgm:t>
    </dgm:pt>
    <dgm:pt modelId="{ECA9B321-C891-4595-B995-1A8DDC182000}">
      <dgm:prSet/>
      <dgm:spPr/>
      <dgm:t>
        <a:bodyPr/>
        <a:lstStyle/>
        <a:p>
          <a:r>
            <a:rPr lang="en-US"/>
            <a:t>Use descriptive, accurate metadata for discoverability</a:t>
          </a:r>
        </a:p>
      </dgm:t>
    </dgm:pt>
    <dgm:pt modelId="{39CA48BE-8470-4C6F-AA92-BC9B2A8C7A4E}" type="parTrans" cxnId="{7971CDE7-4599-452E-81B3-9155C5FB71D8}">
      <dgm:prSet/>
      <dgm:spPr/>
      <dgm:t>
        <a:bodyPr/>
        <a:lstStyle/>
        <a:p>
          <a:endParaRPr lang="en-US"/>
        </a:p>
      </dgm:t>
    </dgm:pt>
    <dgm:pt modelId="{00587C17-EC16-4D24-BACA-1649682BF6F9}" type="sibTrans" cxnId="{7971CDE7-4599-452E-81B3-9155C5FB71D8}">
      <dgm:prSet/>
      <dgm:spPr/>
      <dgm:t>
        <a:bodyPr/>
        <a:lstStyle/>
        <a:p>
          <a:endParaRPr lang="en-US"/>
        </a:p>
      </dgm:t>
    </dgm:pt>
    <dgm:pt modelId="{0C9B328B-665E-504A-9F30-33EB3E0BA06F}" type="pres">
      <dgm:prSet presAssocID="{4E4EFBBF-D901-4B08-AF64-DA4341BCF8E0}" presName="linear" presStyleCnt="0">
        <dgm:presLayoutVars>
          <dgm:animLvl val="lvl"/>
          <dgm:resizeHandles val="exact"/>
        </dgm:presLayoutVars>
      </dgm:prSet>
      <dgm:spPr/>
    </dgm:pt>
    <dgm:pt modelId="{44566E01-47BB-4C45-B7FA-D3502E798984}" type="pres">
      <dgm:prSet presAssocID="{B49F6655-E307-4907-A718-324D5BF318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F7F1B6-B9F9-4A4F-8F52-A1EEE2496AAB}" type="pres">
      <dgm:prSet presAssocID="{AEF1AEE2-F3D0-424D-B1D6-C007407583AF}" presName="spacer" presStyleCnt="0"/>
      <dgm:spPr/>
    </dgm:pt>
    <dgm:pt modelId="{B9EE972E-8B4B-144F-95BE-6F2B65FF2B94}" type="pres">
      <dgm:prSet presAssocID="{EE144328-A271-48D2-AC11-C1A2E7C315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7713A4-50C7-C946-A764-0B92F9BDD380}" type="pres">
      <dgm:prSet presAssocID="{616B0F3E-2CD8-46E8-AFD2-C99769EEDE1C}" presName="spacer" presStyleCnt="0"/>
      <dgm:spPr/>
    </dgm:pt>
    <dgm:pt modelId="{4765298A-8640-E048-8893-7034C637A048}" type="pres">
      <dgm:prSet presAssocID="{26715D67-72F8-4D54-8B0F-CA190B1977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945F94-C480-EF4A-80B0-19B759E49200}" type="pres">
      <dgm:prSet presAssocID="{504E2741-E0F4-454A-A18B-F7F0445E7F22}" presName="spacer" presStyleCnt="0"/>
      <dgm:spPr/>
    </dgm:pt>
    <dgm:pt modelId="{23E1DC7D-F86E-7040-A663-ADC3567492A8}" type="pres">
      <dgm:prSet presAssocID="{ECA9B321-C891-4595-B995-1A8DDC1820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A49820-F506-6E4D-A0AF-4E616535CA86}" type="presOf" srcId="{26715D67-72F8-4D54-8B0F-CA190B19776C}" destId="{4765298A-8640-E048-8893-7034C637A048}" srcOrd="0" destOrd="0" presId="urn:microsoft.com/office/officeart/2005/8/layout/vList2"/>
    <dgm:cxn modelId="{8635EE39-B912-4946-9D76-6F95D49AE3A6}" type="presOf" srcId="{4E4EFBBF-D901-4B08-AF64-DA4341BCF8E0}" destId="{0C9B328B-665E-504A-9F30-33EB3E0BA06F}" srcOrd="0" destOrd="0" presId="urn:microsoft.com/office/officeart/2005/8/layout/vList2"/>
    <dgm:cxn modelId="{D4F4626D-D20F-3142-9AB7-2A4B8B97B6AF}" type="presOf" srcId="{B49F6655-E307-4907-A718-324D5BF31811}" destId="{44566E01-47BB-4C45-B7FA-D3502E798984}" srcOrd="0" destOrd="0" presId="urn:microsoft.com/office/officeart/2005/8/layout/vList2"/>
    <dgm:cxn modelId="{C0AA7B7A-27C1-3C45-8EAF-1BD200FAB140}" type="presOf" srcId="{ECA9B321-C891-4595-B995-1A8DDC182000}" destId="{23E1DC7D-F86E-7040-A663-ADC3567492A8}" srcOrd="0" destOrd="0" presId="urn:microsoft.com/office/officeart/2005/8/layout/vList2"/>
    <dgm:cxn modelId="{EAAB1182-F60F-42E1-A8C8-63FDF8449420}" srcId="{4E4EFBBF-D901-4B08-AF64-DA4341BCF8E0}" destId="{26715D67-72F8-4D54-8B0F-CA190B19776C}" srcOrd="2" destOrd="0" parTransId="{469B5837-071F-4404-82A0-150DDAF6D46D}" sibTransId="{504E2741-E0F4-454A-A18B-F7F0445E7F22}"/>
    <dgm:cxn modelId="{50A78298-FAF6-46EC-A194-775BFAB60FB1}" srcId="{4E4EFBBF-D901-4B08-AF64-DA4341BCF8E0}" destId="{EE144328-A271-48D2-AC11-C1A2E7C31562}" srcOrd="1" destOrd="0" parTransId="{17F5C78D-C5C6-4301-BD14-0A539D8361A1}" sibTransId="{616B0F3E-2CD8-46E8-AFD2-C99769EEDE1C}"/>
    <dgm:cxn modelId="{750358B4-DE6E-C24D-BAE2-CF9A4BEEF028}" type="presOf" srcId="{EE144328-A271-48D2-AC11-C1A2E7C31562}" destId="{B9EE972E-8B4B-144F-95BE-6F2B65FF2B94}" srcOrd="0" destOrd="0" presId="urn:microsoft.com/office/officeart/2005/8/layout/vList2"/>
    <dgm:cxn modelId="{7971CDE7-4599-452E-81B3-9155C5FB71D8}" srcId="{4E4EFBBF-D901-4B08-AF64-DA4341BCF8E0}" destId="{ECA9B321-C891-4595-B995-1A8DDC182000}" srcOrd="3" destOrd="0" parTransId="{39CA48BE-8470-4C6F-AA92-BC9B2A8C7A4E}" sibTransId="{00587C17-EC16-4D24-BACA-1649682BF6F9}"/>
    <dgm:cxn modelId="{53BFA9F5-2C60-49F6-B429-6F860BC4EEBB}" srcId="{4E4EFBBF-D901-4B08-AF64-DA4341BCF8E0}" destId="{B49F6655-E307-4907-A718-324D5BF31811}" srcOrd="0" destOrd="0" parTransId="{30CD4CAD-C520-4499-A3EB-47D10CABB359}" sibTransId="{AEF1AEE2-F3D0-424D-B1D6-C007407583AF}"/>
    <dgm:cxn modelId="{D8DC8C1D-E6EC-A84D-99B9-488B624386E8}" type="presParOf" srcId="{0C9B328B-665E-504A-9F30-33EB3E0BA06F}" destId="{44566E01-47BB-4C45-B7FA-D3502E798984}" srcOrd="0" destOrd="0" presId="urn:microsoft.com/office/officeart/2005/8/layout/vList2"/>
    <dgm:cxn modelId="{42F5BA7C-3554-6143-9971-BBAC9B2AA262}" type="presParOf" srcId="{0C9B328B-665E-504A-9F30-33EB3E0BA06F}" destId="{A8F7F1B6-B9F9-4A4F-8F52-A1EEE2496AAB}" srcOrd="1" destOrd="0" presId="urn:microsoft.com/office/officeart/2005/8/layout/vList2"/>
    <dgm:cxn modelId="{B1FEBDDE-F1E2-F240-8B77-C7B42938C9D1}" type="presParOf" srcId="{0C9B328B-665E-504A-9F30-33EB3E0BA06F}" destId="{B9EE972E-8B4B-144F-95BE-6F2B65FF2B94}" srcOrd="2" destOrd="0" presId="urn:microsoft.com/office/officeart/2005/8/layout/vList2"/>
    <dgm:cxn modelId="{697B6EB1-DFEA-F94C-A56F-F5B3073BD91E}" type="presParOf" srcId="{0C9B328B-665E-504A-9F30-33EB3E0BA06F}" destId="{3E7713A4-50C7-C946-A764-0B92F9BDD380}" srcOrd="3" destOrd="0" presId="urn:microsoft.com/office/officeart/2005/8/layout/vList2"/>
    <dgm:cxn modelId="{B1750E9C-0055-FA43-8993-5CB05351DBA1}" type="presParOf" srcId="{0C9B328B-665E-504A-9F30-33EB3E0BA06F}" destId="{4765298A-8640-E048-8893-7034C637A048}" srcOrd="4" destOrd="0" presId="urn:microsoft.com/office/officeart/2005/8/layout/vList2"/>
    <dgm:cxn modelId="{AEA226F8-FBB8-F146-9162-F614E47BE959}" type="presParOf" srcId="{0C9B328B-665E-504A-9F30-33EB3E0BA06F}" destId="{90945F94-C480-EF4A-80B0-19B759E49200}" srcOrd="5" destOrd="0" presId="urn:microsoft.com/office/officeart/2005/8/layout/vList2"/>
    <dgm:cxn modelId="{8543442B-C961-5145-85AF-59A39C39EE5C}" type="presParOf" srcId="{0C9B328B-665E-504A-9F30-33EB3E0BA06F}" destId="{23E1DC7D-F86E-7040-A663-ADC3567492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C6D9D-137E-4579-897C-7DA8AEA82D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106F-0C4A-4ED1-B3D0-96CCA5223A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Used by universities, libraries, and research centers worldwide.</a:t>
          </a:r>
        </a:p>
      </dgm:t>
    </dgm:pt>
    <dgm:pt modelId="{4BA89763-F652-41C5-9742-8E78F0725A3D}" type="parTrans" cxnId="{5093E93D-82DC-4B64-BD2D-B6055EC0C9D1}">
      <dgm:prSet/>
      <dgm:spPr/>
      <dgm:t>
        <a:bodyPr/>
        <a:lstStyle/>
        <a:p>
          <a:endParaRPr lang="en-US"/>
        </a:p>
      </dgm:t>
    </dgm:pt>
    <dgm:pt modelId="{D9D50170-CC3D-42C5-BE53-EA34AD691E3A}" type="sibTrans" cxnId="{5093E93D-82DC-4B64-BD2D-B6055EC0C9D1}">
      <dgm:prSet/>
      <dgm:spPr/>
      <dgm:t>
        <a:bodyPr/>
        <a:lstStyle/>
        <a:p>
          <a:endParaRPr lang="en-US"/>
        </a:p>
      </dgm:t>
    </dgm:pt>
    <dgm:pt modelId="{E908A972-5F2F-462F-9578-AC4E00C113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Examples include MIT, Harvard University, University of Cambridge, </a:t>
          </a:r>
          <a:r>
            <a:rPr lang="en-MY"/>
            <a:t>UMT and more</a:t>
          </a:r>
          <a:r>
            <a:rPr lang="en-US"/>
            <a:t>.</a:t>
          </a:r>
        </a:p>
      </dgm:t>
    </dgm:pt>
    <dgm:pt modelId="{200B4B12-C7FC-4276-9517-98DF3E142B35}" type="parTrans" cxnId="{0AA5DBFF-9871-4283-BC5D-8A99460CA9A5}">
      <dgm:prSet/>
      <dgm:spPr/>
      <dgm:t>
        <a:bodyPr/>
        <a:lstStyle/>
        <a:p>
          <a:endParaRPr lang="en-US"/>
        </a:p>
      </dgm:t>
    </dgm:pt>
    <dgm:pt modelId="{311B14C7-438F-4515-B89F-0F9FEFBD15F8}" type="sibTrans" cxnId="{0AA5DBFF-9871-4283-BC5D-8A99460CA9A5}">
      <dgm:prSet/>
      <dgm:spPr/>
      <dgm:t>
        <a:bodyPr/>
        <a:lstStyle/>
        <a:p>
          <a:endParaRPr lang="en-US"/>
        </a:p>
      </dgm:t>
    </dgm:pt>
    <dgm:pt modelId="{D710A018-3E29-4E22-91D7-052231B6F4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Commonly used for archiving academic publications, research reports, and digital collections.</a:t>
          </a:r>
        </a:p>
      </dgm:t>
    </dgm:pt>
    <dgm:pt modelId="{7A2CC421-D6B6-4DFC-976F-82ED4B8D7783}" type="parTrans" cxnId="{AFDE0293-6969-4E92-9B4E-8C4D8A32C187}">
      <dgm:prSet/>
      <dgm:spPr/>
      <dgm:t>
        <a:bodyPr/>
        <a:lstStyle/>
        <a:p>
          <a:endParaRPr lang="en-US"/>
        </a:p>
      </dgm:t>
    </dgm:pt>
    <dgm:pt modelId="{ABBA4EB5-A3AE-4A15-82B4-47EBA7E7BF02}" type="sibTrans" cxnId="{AFDE0293-6969-4E92-9B4E-8C4D8A32C187}">
      <dgm:prSet/>
      <dgm:spPr/>
      <dgm:t>
        <a:bodyPr/>
        <a:lstStyle/>
        <a:p>
          <a:endParaRPr lang="en-US"/>
        </a:p>
      </dgm:t>
    </dgm:pt>
    <dgm:pt modelId="{1937DB80-3F71-49FD-A99E-BD7B88DD951F}" type="pres">
      <dgm:prSet presAssocID="{F36C6D9D-137E-4579-897C-7DA8AEA82D18}" presName="root" presStyleCnt="0">
        <dgm:presLayoutVars>
          <dgm:dir/>
          <dgm:resizeHandles val="exact"/>
        </dgm:presLayoutVars>
      </dgm:prSet>
      <dgm:spPr/>
    </dgm:pt>
    <dgm:pt modelId="{F8D40A57-201F-4C4A-B775-5CCC7F1A606D}" type="pres">
      <dgm:prSet presAssocID="{698C106F-0C4A-4ED1-B3D0-96CCA5223A9E}" presName="compNode" presStyleCnt="0"/>
      <dgm:spPr/>
    </dgm:pt>
    <dgm:pt modelId="{2C29EAA0-B402-4F2A-8D8D-A52299208432}" type="pres">
      <dgm:prSet presAssocID="{698C106F-0C4A-4ED1-B3D0-96CCA5223A9E}" presName="bgRect" presStyleLbl="bgShp" presStyleIdx="0" presStyleCnt="3"/>
      <dgm:spPr/>
    </dgm:pt>
    <dgm:pt modelId="{8F3F80F8-A6A4-4F3A-BD02-FF749444B3D6}" type="pres">
      <dgm:prSet presAssocID="{698C106F-0C4A-4ED1-B3D0-96CCA5223A9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DA8381DF-E6A8-437D-8834-E132D823CE16}" type="pres">
      <dgm:prSet presAssocID="{698C106F-0C4A-4ED1-B3D0-96CCA5223A9E}" presName="spaceRect" presStyleCnt="0"/>
      <dgm:spPr/>
    </dgm:pt>
    <dgm:pt modelId="{52622F70-DA99-4E66-9791-4D8F070E4DD5}" type="pres">
      <dgm:prSet presAssocID="{698C106F-0C4A-4ED1-B3D0-96CCA5223A9E}" presName="parTx" presStyleLbl="revTx" presStyleIdx="0" presStyleCnt="3">
        <dgm:presLayoutVars>
          <dgm:chMax val="0"/>
          <dgm:chPref val="0"/>
        </dgm:presLayoutVars>
      </dgm:prSet>
      <dgm:spPr/>
    </dgm:pt>
    <dgm:pt modelId="{41879480-CEFC-4087-8880-3247B263F9D1}" type="pres">
      <dgm:prSet presAssocID="{D9D50170-CC3D-42C5-BE53-EA34AD691E3A}" presName="sibTrans" presStyleCnt="0"/>
      <dgm:spPr/>
    </dgm:pt>
    <dgm:pt modelId="{2DCC2B49-7879-4658-B49D-5308F94E309E}" type="pres">
      <dgm:prSet presAssocID="{E908A972-5F2F-462F-9578-AC4E00C11340}" presName="compNode" presStyleCnt="0"/>
      <dgm:spPr/>
    </dgm:pt>
    <dgm:pt modelId="{B8F5AB92-7F65-4FF8-BF10-7D2F64CDE491}" type="pres">
      <dgm:prSet presAssocID="{E908A972-5F2F-462F-9578-AC4E00C11340}" presName="bgRect" presStyleLbl="bgShp" presStyleIdx="1" presStyleCnt="3"/>
      <dgm:spPr/>
    </dgm:pt>
    <dgm:pt modelId="{A54E7435-D7B2-4D77-8F58-04E39E74E7A1}" type="pres">
      <dgm:prSet presAssocID="{E908A972-5F2F-462F-9578-AC4E00C113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7E6E21F-B7E3-4C36-8564-27887F9845D5}" type="pres">
      <dgm:prSet presAssocID="{E908A972-5F2F-462F-9578-AC4E00C11340}" presName="spaceRect" presStyleCnt="0"/>
      <dgm:spPr/>
    </dgm:pt>
    <dgm:pt modelId="{1E310730-A14A-40F3-91FD-1FE006622162}" type="pres">
      <dgm:prSet presAssocID="{E908A972-5F2F-462F-9578-AC4E00C11340}" presName="parTx" presStyleLbl="revTx" presStyleIdx="1" presStyleCnt="3">
        <dgm:presLayoutVars>
          <dgm:chMax val="0"/>
          <dgm:chPref val="0"/>
        </dgm:presLayoutVars>
      </dgm:prSet>
      <dgm:spPr/>
    </dgm:pt>
    <dgm:pt modelId="{245E3F38-A66C-4766-8F5D-22393752ADF1}" type="pres">
      <dgm:prSet presAssocID="{311B14C7-438F-4515-B89F-0F9FEFBD15F8}" presName="sibTrans" presStyleCnt="0"/>
      <dgm:spPr/>
    </dgm:pt>
    <dgm:pt modelId="{2572A4F5-1914-41BD-B75D-D6E209BF6F08}" type="pres">
      <dgm:prSet presAssocID="{D710A018-3E29-4E22-91D7-052231B6F477}" presName="compNode" presStyleCnt="0"/>
      <dgm:spPr/>
    </dgm:pt>
    <dgm:pt modelId="{524E0D61-5026-461C-87F0-646BDD948782}" type="pres">
      <dgm:prSet presAssocID="{D710A018-3E29-4E22-91D7-052231B6F477}" presName="bgRect" presStyleLbl="bgShp" presStyleIdx="2" presStyleCnt="3"/>
      <dgm:spPr/>
    </dgm:pt>
    <dgm:pt modelId="{D1B41F85-2DDC-4501-BB60-EC69F9515589}" type="pres">
      <dgm:prSet presAssocID="{D710A018-3E29-4E22-91D7-052231B6F4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E0C2DF1A-F852-4CD6-9D23-AC53C6B2416B}" type="pres">
      <dgm:prSet presAssocID="{D710A018-3E29-4E22-91D7-052231B6F477}" presName="spaceRect" presStyleCnt="0"/>
      <dgm:spPr/>
    </dgm:pt>
    <dgm:pt modelId="{DB06DFE9-385D-4E41-89DB-0C3B7D9897A0}" type="pres">
      <dgm:prSet presAssocID="{D710A018-3E29-4E22-91D7-052231B6F4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3D41311-E7CE-43CD-BDEF-3156A487C6E7}" type="presOf" srcId="{F36C6D9D-137E-4579-897C-7DA8AEA82D18}" destId="{1937DB80-3F71-49FD-A99E-BD7B88DD951F}" srcOrd="0" destOrd="0" presId="urn:microsoft.com/office/officeart/2018/2/layout/IconVerticalSolidList"/>
    <dgm:cxn modelId="{C6584031-1A45-491E-87DE-96DD6C76E3DA}" type="presOf" srcId="{698C106F-0C4A-4ED1-B3D0-96CCA5223A9E}" destId="{52622F70-DA99-4E66-9791-4D8F070E4DD5}" srcOrd="0" destOrd="0" presId="urn:microsoft.com/office/officeart/2018/2/layout/IconVerticalSolidList"/>
    <dgm:cxn modelId="{5093E93D-82DC-4B64-BD2D-B6055EC0C9D1}" srcId="{F36C6D9D-137E-4579-897C-7DA8AEA82D18}" destId="{698C106F-0C4A-4ED1-B3D0-96CCA5223A9E}" srcOrd="0" destOrd="0" parTransId="{4BA89763-F652-41C5-9742-8E78F0725A3D}" sibTransId="{D9D50170-CC3D-42C5-BE53-EA34AD691E3A}"/>
    <dgm:cxn modelId="{40AF1457-A515-4F4F-9EED-7D87D2113FE4}" type="presOf" srcId="{D710A018-3E29-4E22-91D7-052231B6F477}" destId="{DB06DFE9-385D-4E41-89DB-0C3B7D9897A0}" srcOrd="0" destOrd="0" presId="urn:microsoft.com/office/officeart/2018/2/layout/IconVerticalSolidList"/>
    <dgm:cxn modelId="{AFDE0293-6969-4E92-9B4E-8C4D8A32C187}" srcId="{F36C6D9D-137E-4579-897C-7DA8AEA82D18}" destId="{D710A018-3E29-4E22-91D7-052231B6F477}" srcOrd="2" destOrd="0" parTransId="{7A2CC421-D6B6-4DFC-976F-82ED4B8D7783}" sibTransId="{ABBA4EB5-A3AE-4A15-82B4-47EBA7E7BF02}"/>
    <dgm:cxn modelId="{30EC57B8-E67F-41E0-BC44-85E53EB8307F}" type="presOf" srcId="{E908A972-5F2F-462F-9578-AC4E00C11340}" destId="{1E310730-A14A-40F3-91FD-1FE006622162}" srcOrd="0" destOrd="0" presId="urn:microsoft.com/office/officeart/2018/2/layout/IconVerticalSolidList"/>
    <dgm:cxn modelId="{0AA5DBFF-9871-4283-BC5D-8A99460CA9A5}" srcId="{F36C6D9D-137E-4579-897C-7DA8AEA82D18}" destId="{E908A972-5F2F-462F-9578-AC4E00C11340}" srcOrd="1" destOrd="0" parTransId="{200B4B12-C7FC-4276-9517-98DF3E142B35}" sibTransId="{311B14C7-438F-4515-B89F-0F9FEFBD15F8}"/>
    <dgm:cxn modelId="{25172319-7919-4518-8422-6F2CC149F1D8}" type="presParOf" srcId="{1937DB80-3F71-49FD-A99E-BD7B88DD951F}" destId="{F8D40A57-201F-4C4A-B775-5CCC7F1A606D}" srcOrd="0" destOrd="0" presId="urn:microsoft.com/office/officeart/2018/2/layout/IconVerticalSolidList"/>
    <dgm:cxn modelId="{C7C2FFA9-4905-4182-950D-B7CA2CDFE82D}" type="presParOf" srcId="{F8D40A57-201F-4C4A-B775-5CCC7F1A606D}" destId="{2C29EAA0-B402-4F2A-8D8D-A52299208432}" srcOrd="0" destOrd="0" presId="urn:microsoft.com/office/officeart/2018/2/layout/IconVerticalSolidList"/>
    <dgm:cxn modelId="{D1420262-1B36-4F69-B2B5-69CEBDE0AFD9}" type="presParOf" srcId="{F8D40A57-201F-4C4A-B775-5CCC7F1A606D}" destId="{8F3F80F8-A6A4-4F3A-BD02-FF749444B3D6}" srcOrd="1" destOrd="0" presId="urn:microsoft.com/office/officeart/2018/2/layout/IconVerticalSolidList"/>
    <dgm:cxn modelId="{ABDE030E-D741-4F66-BEE2-39C570E97D28}" type="presParOf" srcId="{F8D40A57-201F-4C4A-B775-5CCC7F1A606D}" destId="{DA8381DF-E6A8-437D-8834-E132D823CE16}" srcOrd="2" destOrd="0" presId="urn:microsoft.com/office/officeart/2018/2/layout/IconVerticalSolidList"/>
    <dgm:cxn modelId="{CD7AE024-5E4E-4AD4-A58D-F628D9C5CDC7}" type="presParOf" srcId="{F8D40A57-201F-4C4A-B775-5CCC7F1A606D}" destId="{52622F70-DA99-4E66-9791-4D8F070E4DD5}" srcOrd="3" destOrd="0" presId="urn:microsoft.com/office/officeart/2018/2/layout/IconVerticalSolidList"/>
    <dgm:cxn modelId="{615D9DBC-FDE7-424D-B8CD-4493F5A53EDC}" type="presParOf" srcId="{1937DB80-3F71-49FD-A99E-BD7B88DD951F}" destId="{41879480-CEFC-4087-8880-3247B263F9D1}" srcOrd="1" destOrd="0" presId="urn:microsoft.com/office/officeart/2018/2/layout/IconVerticalSolidList"/>
    <dgm:cxn modelId="{92D3F760-F1B3-4149-A389-1B2D5B13A389}" type="presParOf" srcId="{1937DB80-3F71-49FD-A99E-BD7B88DD951F}" destId="{2DCC2B49-7879-4658-B49D-5308F94E309E}" srcOrd="2" destOrd="0" presId="urn:microsoft.com/office/officeart/2018/2/layout/IconVerticalSolidList"/>
    <dgm:cxn modelId="{AF1120CF-997D-40D1-AE59-E40EB0B4E7C1}" type="presParOf" srcId="{2DCC2B49-7879-4658-B49D-5308F94E309E}" destId="{B8F5AB92-7F65-4FF8-BF10-7D2F64CDE491}" srcOrd="0" destOrd="0" presId="urn:microsoft.com/office/officeart/2018/2/layout/IconVerticalSolidList"/>
    <dgm:cxn modelId="{6564CED5-FE88-4474-9885-D9DCD0CF0990}" type="presParOf" srcId="{2DCC2B49-7879-4658-B49D-5308F94E309E}" destId="{A54E7435-D7B2-4D77-8F58-04E39E74E7A1}" srcOrd="1" destOrd="0" presId="urn:microsoft.com/office/officeart/2018/2/layout/IconVerticalSolidList"/>
    <dgm:cxn modelId="{6361C429-B359-4BB1-BB36-776C23734BBD}" type="presParOf" srcId="{2DCC2B49-7879-4658-B49D-5308F94E309E}" destId="{B7E6E21F-B7E3-4C36-8564-27887F9845D5}" srcOrd="2" destOrd="0" presId="urn:microsoft.com/office/officeart/2018/2/layout/IconVerticalSolidList"/>
    <dgm:cxn modelId="{F4B0082F-25C2-4046-94CB-D32F7157AD01}" type="presParOf" srcId="{2DCC2B49-7879-4658-B49D-5308F94E309E}" destId="{1E310730-A14A-40F3-91FD-1FE006622162}" srcOrd="3" destOrd="0" presId="urn:microsoft.com/office/officeart/2018/2/layout/IconVerticalSolidList"/>
    <dgm:cxn modelId="{B24E0820-3BB5-4082-8EC0-70EC8867FC04}" type="presParOf" srcId="{1937DB80-3F71-49FD-A99E-BD7B88DD951F}" destId="{245E3F38-A66C-4766-8F5D-22393752ADF1}" srcOrd="3" destOrd="0" presId="urn:microsoft.com/office/officeart/2018/2/layout/IconVerticalSolidList"/>
    <dgm:cxn modelId="{0FA2F9DE-02B5-47A4-8282-5C14D5E4DA18}" type="presParOf" srcId="{1937DB80-3F71-49FD-A99E-BD7B88DD951F}" destId="{2572A4F5-1914-41BD-B75D-D6E209BF6F08}" srcOrd="4" destOrd="0" presId="urn:microsoft.com/office/officeart/2018/2/layout/IconVerticalSolidList"/>
    <dgm:cxn modelId="{B1CB0221-56F5-4B2D-9C90-6FCB55630B82}" type="presParOf" srcId="{2572A4F5-1914-41BD-B75D-D6E209BF6F08}" destId="{524E0D61-5026-461C-87F0-646BDD948782}" srcOrd="0" destOrd="0" presId="urn:microsoft.com/office/officeart/2018/2/layout/IconVerticalSolidList"/>
    <dgm:cxn modelId="{8321A42C-004A-4751-B001-01876C6C78AE}" type="presParOf" srcId="{2572A4F5-1914-41BD-B75D-D6E209BF6F08}" destId="{D1B41F85-2DDC-4501-BB60-EC69F9515589}" srcOrd="1" destOrd="0" presId="urn:microsoft.com/office/officeart/2018/2/layout/IconVerticalSolidList"/>
    <dgm:cxn modelId="{9034C5C1-B0C3-4C5B-A123-40949CB3E925}" type="presParOf" srcId="{2572A4F5-1914-41BD-B75D-D6E209BF6F08}" destId="{E0C2DF1A-F852-4CD6-9D23-AC53C6B2416B}" srcOrd="2" destOrd="0" presId="urn:microsoft.com/office/officeart/2018/2/layout/IconVerticalSolidList"/>
    <dgm:cxn modelId="{838299F7-5141-4B96-BFF9-E575F22AB09B}" type="presParOf" srcId="{2572A4F5-1914-41BD-B75D-D6E209BF6F08}" destId="{DB06DFE9-385D-4E41-89DB-0C3B7D9897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86F716-7A37-4197-9107-BF1AE4FD0C5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0A0F40-E9EF-4FE1-B8F0-74AAB3805FE0}">
      <dgm:prSet/>
      <dgm:spPr/>
      <dgm:t>
        <a:bodyPr/>
        <a:lstStyle/>
        <a:p>
          <a:r>
            <a:rPr lang="en-US"/>
            <a:t>1. </a:t>
          </a:r>
          <a:r>
            <a:rPr lang="en-US" b="1"/>
            <a:t>Communities</a:t>
          </a:r>
          <a:r>
            <a:rPr lang="en-US"/>
            <a:t>: Organized by institutions (e.g., Politeknik Ungku Omar).</a:t>
          </a:r>
        </a:p>
      </dgm:t>
    </dgm:pt>
    <dgm:pt modelId="{CD509A5B-4D97-43AC-A601-7E5B2910C850}" type="parTrans" cxnId="{3D2C7FC1-EBBF-4BDA-BEEB-A31E8525D029}">
      <dgm:prSet/>
      <dgm:spPr/>
      <dgm:t>
        <a:bodyPr/>
        <a:lstStyle/>
        <a:p>
          <a:endParaRPr lang="en-US"/>
        </a:p>
      </dgm:t>
    </dgm:pt>
    <dgm:pt modelId="{EFCA245B-63CC-4F05-A789-F2311353B1CB}" type="sibTrans" cxnId="{3D2C7FC1-EBBF-4BDA-BEEB-A31E8525D029}">
      <dgm:prSet/>
      <dgm:spPr/>
      <dgm:t>
        <a:bodyPr/>
        <a:lstStyle/>
        <a:p>
          <a:endParaRPr lang="en-US"/>
        </a:p>
      </dgm:t>
    </dgm:pt>
    <dgm:pt modelId="{102C0E9B-05FA-432D-9524-35049542E1FC}">
      <dgm:prSet/>
      <dgm:spPr/>
      <dgm:t>
        <a:bodyPr/>
        <a:lstStyle/>
        <a:p>
          <a:r>
            <a:rPr lang="en-US"/>
            <a:t>2.</a:t>
          </a:r>
          <a:r>
            <a:rPr lang="en-MY"/>
            <a:t> </a:t>
          </a:r>
          <a:r>
            <a:rPr lang="en-US" b="1"/>
            <a:t>Collections</a:t>
          </a:r>
          <a:r>
            <a:rPr lang="en-US"/>
            <a:t>: Categorized by type (e.g., E-books, Research Reports).</a:t>
          </a:r>
        </a:p>
      </dgm:t>
    </dgm:pt>
    <dgm:pt modelId="{630A91B3-7121-4CA2-96C8-28474FF90F36}" type="parTrans" cxnId="{0D7A09B8-9273-4706-AAB4-2C1443332ED5}">
      <dgm:prSet/>
      <dgm:spPr/>
      <dgm:t>
        <a:bodyPr/>
        <a:lstStyle/>
        <a:p>
          <a:endParaRPr lang="en-US"/>
        </a:p>
      </dgm:t>
    </dgm:pt>
    <dgm:pt modelId="{B3B8B880-3EFA-4297-A931-02D6F4F8F380}" type="sibTrans" cxnId="{0D7A09B8-9273-4706-AAB4-2C1443332ED5}">
      <dgm:prSet/>
      <dgm:spPr/>
      <dgm:t>
        <a:bodyPr/>
        <a:lstStyle/>
        <a:p>
          <a:endParaRPr lang="en-US"/>
        </a:p>
      </dgm:t>
    </dgm:pt>
    <dgm:pt modelId="{7FD37AAB-D6EE-4B93-A50E-52DDDB31983A}">
      <dgm:prSet/>
      <dgm:spPr/>
      <dgm:t>
        <a:bodyPr/>
        <a:lstStyle/>
        <a:p>
          <a:r>
            <a:rPr lang="en-US"/>
            <a:t>3. </a:t>
          </a:r>
          <a:r>
            <a:rPr lang="en-US" b="1"/>
            <a:t>Items</a:t>
          </a:r>
          <a:r>
            <a:rPr lang="en-US"/>
            <a:t>: Individual digital materials with detailed metadata.</a:t>
          </a:r>
        </a:p>
      </dgm:t>
    </dgm:pt>
    <dgm:pt modelId="{5CF1D389-7770-4D3D-B996-9BF59909773B}" type="parTrans" cxnId="{0FD141A0-4BB4-41DD-9640-7CAEF24E52AE}">
      <dgm:prSet/>
      <dgm:spPr/>
      <dgm:t>
        <a:bodyPr/>
        <a:lstStyle/>
        <a:p>
          <a:endParaRPr lang="en-US"/>
        </a:p>
      </dgm:t>
    </dgm:pt>
    <dgm:pt modelId="{80958049-96E3-4BBB-A2D3-D05612319EF8}" type="sibTrans" cxnId="{0FD141A0-4BB4-41DD-9640-7CAEF24E52AE}">
      <dgm:prSet/>
      <dgm:spPr/>
      <dgm:t>
        <a:bodyPr/>
        <a:lstStyle/>
        <a:p>
          <a:endParaRPr lang="en-US"/>
        </a:p>
      </dgm:t>
    </dgm:pt>
    <dgm:pt modelId="{CFA23D94-2C00-9D40-A9B3-BA1BA0C84540}" type="pres">
      <dgm:prSet presAssocID="{B486F716-7A37-4197-9107-BF1AE4FD0C5A}" presName="Name0" presStyleCnt="0">
        <dgm:presLayoutVars>
          <dgm:dir/>
          <dgm:animLvl val="lvl"/>
          <dgm:resizeHandles val="exact"/>
        </dgm:presLayoutVars>
      </dgm:prSet>
      <dgm:spPr/>
    </dgm:pt>
    <dgm:pt modelId="{8EF22F72-4143-BD44-B579-BABE45F40E57}" type="pres">
      <dgm:prSet presAssocID="{7FD37AAB-D6EE-4B93-A50E-52DDDB31983A}" presName="boxAndChildren" presStyleCnt="0"/>
      <dgm:spPr/>
    </dgm:pt>
    <dgm:pt modelId="{04A24056-BC37-FB42-8C7C-10BD02AE10FA}" type="pres">
      <dgm:prSet presAssocID="{7FD37AAB-D6EE-4B93-A50E-52DDDB31983A}" presName="parentTextBox" presStyleLbl="node1" presStyleIdx="0" presStyleCnt="3"/>
      <dgm:spPr/>
    </dgm:pt>
    <dgm:pt modelId="{78B0E04D-1739-8C4B-A07E-73D69B2F3209}" type="pres">
      <dgm:prSet presAssocID="{B3B8B880-3EFA-4297-A931-02D6F4F8F380}" presName="sp" presStyleCnt="0"/>
      <dgm:spPr/>
    </dgm:pt>
    <dgm:pt modelId="{B01EC2A2-2492-F545-B7EC-C851B21111A5}" type="pres">
      <dgm:prSet presAssocID="{102C0E9B-05FA-432D-9524-35049542E1FC}" presName="arrowAndChildren" presStyleCnt="0"/>
      <dgm:spPr/>
    </dgm:pt>
    <dgm:pt modelId="{FDCEBA21-4280-5242-B52A-630732DC82FD}" type="pres">
      <dgm:prSet presAssocID="{102C0E9B-05FA-432D-9524-35049542E1FC}" presName="parentTextArrow" presStyleLbl="node1" presStyleIdx="1" presStyleCnt="3"/>
      <dgm:spPr/>
    </dgm:pt>
    <dgm:pt modelId="{5727A3AE-2AAF-5546-899D-D8AEC58564A6}" type="pres">
      <dgm:prSet presAssocID="{EFCA245B-63CC-4F05-A789-F2311353B1CB}" presName="sp" presStyleCnt="0"/>
      <dgm:spPr/>
    </dgm:pt>
    <dgm:pt modelId="{616F8CBD-D625-864E-BD18-5E655EEDD302}" type="pres">
      <dgm:prSet presAssocID="{540A0F40-E9EF-4FE1-B8F0-74AAB3805FE0}" presName="arrowAndChildren" presStyleCnt="0"/>
      <dgm:spPr/>
    </dgm:pt>
    <dgm:pt modelId="{D3BE19DF-9D7F-964C-86B2-CCDFEB01921A}" type="pres">
      <dgm:prSet presAssocID="{540A0F40-E9EF-4FE1-B8F0-74AAB3805FE0}" presName="parentTextArrow" presStyleLbl="node1" presStyleIdx="2" presStyleCnt="3"/>
      <dgm:spPr/>
    </dgm:pt>
  </dgm:ptLst>
  <dgm:cxnLst>
    <dgm:cxn modelId="{B068540D-0AE8-D14B-9A95-7DFB340B5FFB}" type="presOf" srcId="{B486F716-7A37-4197-9107-BF1AE4FD0C5A}" destId="{CFA23D94-2C00-9D40-A9B3-BA1BA0C84540}" srcOrd="0" destOrd="0" presId="urn:microsoft.com/office/officeart/2005/8/layout/process4"/>
    <dgm:cxn modelId="{8C56912D-496B-814D-A9D7-9B1317E426DC}" type="presOf" srcId="{540A0F40-E9EF-4FE1-B8F0-74AAB3805FE0}" destId="{D3BE19DF-9D7F-964C-86B2-CCDFEB01921A}" srcOrd="0" destOrd="0" presId="urn:microsoft.com/office/officeart/2005/8/layout/process4"/>
    <dgm:cxn modelId="{A21E5187-27EF-0A4B-B4F7-A3DA93740533}" type="presOf" srcId="{102C0E9B-05FA-432D-9524-35049542E1FC}" destId="{FDCEBA21-4280-5242-B52A-630732DC82FD}" srcOrd="0" destOrd="0" presId="urn:microsoft.com/office/officeart/2005/8/layout/process4"/>
    <dgm:cxn modelId="{0FD141A0-4BB4-41DD-9640-7CAEF24E52AE}" srcId="{B486F716-7A37-4197-9107-BF1AE4FD0C5A}" destId="{7FD37AAB-D6EE-4B93-A50E-52DDDB31983A}" srcOrd="2" destOrd="0" parTransId="{5CF1D389-7770-4D3D-B996-9BF59909773B}" sibTransId="{80958049-96E3-4BBB-A2D3-D05612319EF8}"/>
    <dgm:cxn modelId="{9BB732B4-BE8A-AE48-A9D5-0B733298950D}" type="presOf" srcId="{7FD37AAB-D6EE-4B93-A50E-52DDDB31983A}" destId="{04A24056-BC37-FB42-8C7C-10BD02AE10FA}" srcOrd="0" destOrd="0" presId="urn:microsoft.com/office/officeart/2005/8/layout/process4"/>
    <dgm:cxn modelId="{0D7A09B8-9273-4706-AAB4-2C1443332ED5}" srcId="{B486F716-7A37-4197-9107-BF1AE4FD0C5A}" destId="{102C0E9B-05FA-432D-9524-35049542E1FC}" srcOrd="1" destOrd="0" parTransId="{630A91B3-7121-4CA2-96C8-28474FF90F36}" sibTransId="{B3B8B880-3EFA-4297-A931-02D6F4F8F380}"/>
    <dgm:cxn modelId="{3D2C7FC1-EBBF-4BDA-BEEB-A31E8525D029}" srcId="{B486F716-7A37-4197-9107-BF1AE4FD0C5A}" destId="{540A0F40-E9EF-4FE1-B8F0-74AAB3805FE0}" srcOrd="0" destOrd="0" parTransId="{CD509A5B-4D97-43AC-A601-7E5B2910C850}" sibTransId="{EFCA245B-63CC-4F05-A789-F2311353B1CB}"/>
    <dgm:cxn modelId="{1D59DC58-2980-B14E-A50A-4CC8F4F27362}" type="presParOf" srcId="{CFA23D94-2C00-9D40-A9B3-BA1BA0C84540}" destId="{8EF22F72-4143-BD44-B579-BABE45F40E57}" srcOrd="0" destOrd="0" presId="urn:microsoft.com/office/officeart/2005/8/layout/process4"/>
    <dgm:cxn modelId="{C1231F00-7EDC-B54B-BE70-A7F1660244C5}" type="presParOf" srcId="{8EF22F72-4143-BD44-B579-BABE45F40E57}" destId="{04A24056-BC37-FB42-8C7C-10BD02AE10FA}" srcOrd="0" destOrd="0" presId="urn:microsoft.com/office/officeart/2005/8/layout/process4"/>
    <dgm:cxn modelId="{CA031A50-6D9A-5040-9F51-7724B9990684}" type="presParOf" srcId="{CFA23D94-2C00-9D40-A9B3-BA1BA0C84540}" destId="{78B0E04D-1739-8C4B-A07E-73D69B2F3209}" srcOrd="1" destOrd="0" presId="urn:microsoft.com/office/officeart/2005/8/layout/process4"/>
    <dgm:cxn modelId="{43E299F5-55B8-844D-8970-B577AC349006}" type="presParOf" srcId="{CFA23D94-2C00-9D40-A9B3-BA1BA0C84540}" destId="{B01EC2A2-2492-F545-B7EC-C851B21111A5}" srcOrd="2" destOrd="0" presId="urn:microsoft.com/office/officeart/2005/8/layout/process4"/>
    <dgm:cxn modelId="{1F6AA27B-418C-DD4B-840D-E9B49BEC2BCE}" type="presParOf" srcId="{B01EC2A2-2492-F545-B7EC-C851B21111A5}" destId="{FDCEBA21-4280-5242-B52A-630732DC82FD}" srcOrd="0" destOrd="0" presId="urn:microsoft.com/office/officeart/2005/8/layout/process4"/>
    <dgm:cxn modelId="{2BA45FBD-BE2A-D344-8DC7-CECB16BFC258}" type="presParOf" srcId="{CFA23D94-2C00-9D40-A9B3-BA1BA0C84540}" destId="{5727A3AE-2AAF-5546-899D-D8AEC58564A6}" srcOrd="3" destOrd="0" presId="urn:microsoft.com/office/officeart/2005/8/layout/process4"/>
    <dgm:cxn modelId="{804E8912-F6FD-C94A-BA84-9B9A9A174390}" type="presParOf" srcId="{CFA23D94-2C00-9D40-A9B3-BA1BA0C84540}" destId="{616F8CBD-D625-864E-BD18-5E655EEDD302}" srcOrd="4" destOrd="0" presId="urn:microsoft.com/office/officeart/2005/8/layout/process4"/>
    <dgm:cxn modelId="{28C5A6E4-C273-F446-A9EC-D37D8E495B8D}" type="presParOf" srcId="{616F8CBD-D625-864E-BD18-5E655EEDD302}" destId="{D3BE19DF-9D7F-964C-86B2-CCDFEB0192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6BB1D9-4882-44BE-BFCB-E292832848F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3D38D9-C49F-4DC3-8287-D108BEE669B2}">
      <dgm:prSet/>
      <dgm:spPr/>
      <dgm:t>
        <a:bodyPr/>
        <a:lstStyle/>
        <a:p>
          <a:r>
            <a:rPr lang="en-US"/>
            <a:t>1. </a:t>
          </a:r>
          <a:r>
            <a:rPr lang="en-US" b="1"/>
            <a:t>Open Access</a:t>
          </a:r>
          <a:r>
            <a:rPr lang="en-US"/>
            <a:t>: Most materials are free to download.</a:t>
          </a:r>
        </a:p>
      </dgm:t>
    </dgm:pt>
    <dgm:pt modelId="{3592BB63-7001-4D39-AD96-FEF8C4F2B7D8}" type="parTrans" cxnId="{6BCBB426-1F39-478A-B8BC-79CC4C8D4BBD}">
      <dgm:prSet/>
      <dgm:spPr/>
      <dgm:t>
        <a:bodyPr/>
        <a:lstStyle/>
        <a:p>
          <a:endParaRPr lang="en-US"/>
        </a:p>
      </dgm:t>
    </dgm:pt>
    <dgm:pt modelId="{29513B37-A276-4E8C-9D44-AAD23793410A}" type="sibTrans" cxnId="{6BCBB426-1F39-478A-B8BC-79CC4C8D4BBD}">
      <dgm:prSet/>
      <dgm:spPr/>
      <dgm:t>
        <a:bodyPr/>
        <a:lstStyle/>
        <a:p>
          <a:endParaRPr lang="en-US"/>
        </a:p>
      </dgm:t>
    </dgm:pt>
    <dgm:pt modelId="{BE5F9935-6625-46EB-BB49-4DBEB879A1BA}">
      <dgm:prSet/>
      <dgm:spPr/>
      <dgm:t>
        <a:bodyPr/>
        <a:lstStyle/>
        <a:p>
          <a:r>
            <a:rPr lang="en-US"/>
            <a:t>2. </a:t>
          </a:r>
          <a:r>
            <a:rPr lang="en-US" b="1"/>
            <a:t>Detailed Metadata</a:t>
          </a:r>
          <a:r>
            <a:rPr lang="en-US"/>
            <a:t>: Includes title, author, subject, and publisher.</a:t>
          </a:r>
        </a:p>
      </dgm:t>
    </dgm:pt>
    <dgm:pt modelId="{950BD243-CB22-485B-9735-20D994FC32B1}" type="parTrans" cxnId="{DF5A6DF5-4EA3-42BE-94AA-D6926657F29F}">
      <dgm:prSet/>
      <dgm:spPr/>
      <dgm:t>
        <a:bodyPr/>
        <a:lstStyle/>
        <a:p>
          <a:endParaRPr lang="en-US"/>
        </a:p>
      </dgm:t>
    </dgm:pt>
    <dgm:pt modelId="{76A3B94A-EF44-45C0-9920-D88B57956768}" type="sibTrans" cxnId="{DF5A6DF5-4EA3-42BE-94AA-D6926657F29F}">
      <dgm:prSet/>
      <dgm:spPr/>
      <dgm:t>
        <a:bodyPr/>
        <a:lstStyle/>
        <a:p>
          <a:endParaRPr lang="en-US"/>
        </a:p>
      </dgm:t>
    </dgm:pt>
    <dgm:pt modelId="{6B8ADAF0-2428-4603-B6DE-E05F88D9CB08}">
      <dgm:prSet/>
      <dgm:spPr/>
      <dgm:t>
        <a:bodyPr/>
        <a:lstStyle/>
        <a:p>
          <a:r>
            <a:rPr lang="en-US"/>
            <a:t>3. </a:t>
          </a:r>
          <a:r>
            <a:rPr lang="en-US" b="1"/>
            <a:t>Advanced Search</a:t>
          </a:r>
          <a:r>
            <a:rPr lang="en-US"/>
            <a:t>: Filter by keywords, authors, or dates.</a:t>
          </a:r>
        </a:p>
      </dgm:t>
    </dgm:pt>
    <dgm:pt modelId="{3ED64F46-0692-4150-9071-178287E51D68}" type="parTrans" cxnId="{A62A43DA-AAEA-49F9-AE52-9661014E64A1}">
      <dgm:prSet/>
      <dgm:spPr/>
      <dgm:t>
        <a:bodyPr/>
        <a:lstStyle/>
        <a:p>
          <a:endParaRPr lang="en-US"/>
        </a:p>
      </dgm:t>
    </dgm:pt>
    <dgm:pt modelId="{42330EFC-2F32-42CB-8A1E-1E23AED5303B}" type="sibTrans" cxnId="{A62A43DA-AAEA-49F9-AE52-9661014E64A1}">
      <dgm:prSet/>
      <dgm:spPr/>
      <dgm:t>
        <a:bodyPr/>
        <a:lstStyle/>
        <a:p>
          <a:endParaRPr lang="en-US"/>
        </a:p>
      </dgm:t>
    </dgm:pt>
    <dgm:pt modelId="{43A2B6C2-51CE-4C8D-BC14-4DD5D3A44B4B}">
      <dgm:prSet/>
      <dgm:spPr/>
      <dgm:t>
        <a:bodyPr/>
        <a:lstStyle/>
        <a:p>
          <a:r>
            <a:rPr lang="en-US"/>
            <a:t>4. </a:t>
          </a:r>
          <a:r>
            <a:rPr lang="en-US" b="1"/>
            <a:t>Regular Updates</a:t>
          </a:r>
          <a:r>
            <a:rPr lang="en-US"/>
            <a:t>: New content is added frequently.</a:t>
          </a:r>
        </a:p>
      </dgm:t>
    </dgm:pt>
    <dgm:pt modelId="{5B8BCE51-1F30-4F63-AA37-D72E0CB5513A}" type="parTrans" cxnId="{ED8EE4B5-446F-4983-A361-34A941493A81}">
      <dgm:prSet/>
      <dgm:spPr/>
      <dgm:t>
        <a:bodyPr/>
        <a:lstStyle/>
        <a:p>
          <a:endParaRPr lang="en-US"/>
        </a:p>
      </dgm:t>
    </dgm:pt>
    <dgm:pt modelId="{FAC20523-4C82-489C-939E-FED59CE447B7}" type="sibTrans" cxnId="{ED8EE4B5-446F-4983-A361-34A941493A81}">
      <dgm:prSet/>
      <dgm:spPr/>
      <dgm:t>
        <a:bodyPr/>
        <a:lstStyle/>
        <a:p>
          <a:endParaRPr lang="en-US"/>
        </a:p>
      </dgm:t>
    </dgm:pt>
    <dgm:pt modelId="{84818171-F9E5-4B4D-AEA3-8FFC81EDBE7F}" type="pres">
      <dgm:prSet presAssocID="{386BB1D9-4882-44BE-BFCB-E292832848F0}" presName="linear" presStyleCnt="0">
        <dgm:presLayoutVars>
          <dgm:animLvl val="lvl"/>
          <dgm:resizeHandles val="exact"/>
        </dgm:presLayoutVars>
      </dgm:prSet>
      <dgm:spPr/>
    </dgm:pt>
    <dgm:pt modelId="{373D4DA2-CE0E-CC42-8A2D-37FDDBB90889}" type="pres">
      <dgm:prSet presAssocID="{3D3D38D9-C49F-4DC3-8287-D108BEE669B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54FAB2B-678E-9940-9821-38DBAB7DDEA9}" type="pres">
      <dgm:prSet presAssocID="{29513B37-A276-4E8C-9D44-AAD23793410A}" presName="spacer" presStyleCnt="0"/>
      <dgm:spPr/>
    </dgm:pt>
    <dgm:pt modelId="{6737E3DA-E63C-E64E-A1AE-07983E26448C}" type="pres">
      <dgm:prSet presAssocID="{BE5F9935-6625-46EB-BB49-4DBEB879A1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A817621-C37C-4848-8123-80E419E00AB0}" type="pres">
      <dgm:prSet presAssocID="{76A3B94A-EF44-45C0-9920-D88B57956768}" presName="spacer" presStyleCnt="0"/>
      <dgm:spPr/>
    </dgm:pt>
    <dgm:pt modelId="{A21B11D1-F077-F44C-9A84-466C00718002}" type="pres">
      <dgm:prSet presAssocID="{6B8ADAF0-2428-4603-B6DE-E05F88D9CB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340F99-ADFF-494F-A119-0410D2C57E80}" type="pres">
      <dgm:prSet presAssocID="{42330EFC-2F32-42CB-8A1E-1E23AED5303B}" presName="spacer" presStyleCnt="0"/>
      <dgm:spPr/>
    </dgm:pt>
    <dgm:pt modelId="{80F2DE76-456A-244D-A835-E204D591C5DC}" type="pres">
      <dgm:prSet presAssocID="{43A2B6C2-51CE-4C8D-BC14-4DD5D3A44B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BCBB426-1F39-478A-B8BC-79CC4C8D4BBD}" srcId="{386BB1D9-4882-44BE-BFCB-E292832848F0}" destId="{3D3D38D9-C49F-4DC3-8287-D108BEE669B2}" srcOrd="0" destOrd="0" parTransId="{3592BB63-7001-4D39-AD96-FEF8C4F2B7D8}" sibTransId="{29513B37-A276-4E8C-9D44-AAD23793410A}"/>
    <dgm:cxn modelId="{66454C37-18AC-0745-9C63-500143110984}" type="presOf" srcId="{6B8ADAF0-2428-4603-B6DE-E05F88D9CB08}" destId="{A21B11D1-F077-F44C-9A84-466C00718002}" srcOrd="0" destOrd="0" presId="urn:microsoft.com/office/officeart/2005/8/layout/vList2"/>
    <dgm:cxn modelId="{6C07197E-0E68-BD42-880F-BE8D3D18D8DB}" type="presOf" srcId="{3D3D38D9-C49F-4DC3-8287-D108BEE669B2}" destId="{373D4DA2-CE0E-CC42-8A2D-37FDDBB90889}" srcOrd="0" destOrd="0" presId="urn:microsoft.com/office/officeart/2005/8/layout/vList2"/>
    <dgm:cxn modelId="{ED8EE4B5-446F-4983-A361-34A941493A81}" srcId="{386BB1D9-4882-44BE-BFCB-E292832848F0}" destId="{43A2B6C2-51CE-4C8D-BC14-4DD5D3A44B4B}" srcOrd="3" destOrd="0" parTransId="{5B8BCE51-1F30-4F63-AA37-D72E0CB5513A}" sibTransId="{FAC20523-4C82-489C-939E-FED59CE447B7}"/>
    <dgm:cxn modelId="{A62A43DA-AAEA-49F9-AE52-9661014E64A1}" srcId="{386BB1D9-4882-44BE-BFCB-E292832848F0}" destId="{6B8ADAF0-2428-4603-B6DE-E05F88D9CB08}" srcOrd="2" destOrd="0" parTransId="{3ED64F46-0692-4150-9071-178287E51D68}" sibTransId="{42330EFC-2F32-42CB-8A1E-1E23AED5303B}"/>
    <dgm:cxn modelId="{3A7951DA-AAE7-7D47-8A55-3C2F27F50131}" type="presOf" srcId="{386BB1D9-4882-44BE-BFCB-E292832848F0}" destId="{84818171-F9E5-4B4D-AEA3-8FFC81EDBE7F}" srcOrd="0" destOrd="0" presId="urn:microsoft.com/office/officeart/2005/8/layout/vList2"/>
    <dgm:cxn modelId="{A29C7DDD-5827-B841-A3A5-139FD9FC6797}" type="presOf" srcId="{BE5F9935-6625-46EB-BB49-4DBEB879A1BA}" destId="{6737E3DA-E63C-E64E-A1AE-07983E26448C}" srcOrd="0" destOrd="0" presId="urn:microsoft.com/office/officeart/2005/8/layout/vList2"/>
    <dgm:cxn modelId="{DF5A6DF5-4EA3-42BE-94AA-D6926657F29F}" srcId="{386BB1D9-4882-44BE-BFCB-E292832848F0}" destId="{BE5F9935-6625-46EB-BB49-4DBEB879A1BA}" srcOrd="1" destOrd="0" parTransId="{950BD243-CB22-485B-9735-20D994FC32B1}" sibTransId="{76A3B94A-EF44-45C0-9920-D88B57956768}"/>
    <dgm:cxn modelId="{52F999F6-BF6F-2840-8EB6-60EEC014E090}" type="presOf" srcId="{43A2B6C2-51CE-4C8D-BC14-4DD5D3A44B4B}" destId="{80F2DE76-456A-244D-A835-E204D591C5DC}" srcOrd="0" destOrd="0" presId="urn:microsoft.com/office/officeart/2005/8/layout/vList2"/>
    <dgm:cxn modelId="{F7C7D7E2-A39B-A94B-8ACF-06B7CE911B6A}" type="presParOf" srcId="{84818171-F9E5-4B4D-AEA3-8FFC81EDBE7F}" destId="{373D4DA2-CE0E-CC42-8A2D-37FDDBB90889}" srcOrd="0" destOrd="0" presId="urn:microsoft.com/office/officeart/2005/8/layout/vList2"/>
    <dgm:cxn modelId="{F271D756-82EE-444B-A4F5-7DF3ECD03194}" type="presParOf" srcId="{84818171-F9E5-4B4D-AEA3-8FFC81EDBE7F}" destId="{054FAB2B-678E-9940-9821-38DBAB7DDEA9}" srcOrd="1" destOrd="0" presId="urn:microsoft.com/office/officeart/2005/8/layout/vList2"/>
    <dgm:cxn modelId="{AC6FF3BC-9E75-E948-A6F2-D6B667930103}" type="presParOf" srcId="{84818171-F9E5-4B4D-AEA3-8FFC81EDBE7F}" destId="{6737E3DA-E63C-E64E-A1AE-07983E26448C}" srcOrd="2" destOrd="0" presId="urn:microsoft.com/office/officeart/2005/8/layout/vList2"/>
    <dgm:cxn modelId="{E87AC3E4-EB59-A14B-8400-D604F6E7E1D3}" type="presParOf" srcId="{84818171-F9E5-4B4D-AEA3-8FFC81EDBE7F}" destId="{7A817621-C37C-4848-8123-80E419E00AB0}" srcOrd="3" destOrd="0" presId="urn:microsoft.com/office/officeart/2005/8/layout/vList2"/>
    <dgm:cxn modelId="{DA61A8DF-8344-7247-BB3B-A6D82867C7B0}" type="presParOf" srcId="{84818171-F9E5-4B4D-AEA3-8FFC81EDBE7F}" destId="{A21B11D1-F077-F44C-9A84-466C00718002}" srcOrd="4" destOrd="0" presId="urn:microsoft.com/office/officeart/2005/8/layout/vList2"/>
    <dgm:cxn modelId="{6D9B0E3A-24D0-884F-AB94-D2D1B29750B9}" type="presParOf" srcId="{84818171-F9E5-4B4D-AEA3-8FFC81EDBE7F}" destId="{DE340F99-ADFF-494F-A119-0410D2C57E80}" srcOrd="5" destOrd="0" presId="urn:microsoft.com/office/officeart/2005/8/layout/vList2"/>
    <dgm:cxn modelId="{557F1B79-3834-AE41-BCDC-F0EE7AF8D437}" type="presParOf" srcId="{84818171-F9E5-4B4D-AEA3-8FFC81EDBE7F}" destId="{80F2DE76-456A-244D-A835-E204D591C5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1077B2-BC9F-4127-B354-34D63B1E9E6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DE568-C9D7-4F59-9E4F-B73F222472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 </a:t>
          </a:r>
          <a:r>
            <a:rPr lang="en-US" b="1"/>
            <a:t>Browse Communities &amp; Collections</a:t>
          </a:r>
          <a:r>
            <a:rPr lang="en-US"/>
            <a:t>: Navigate by institution or category.</a:t>
          </a:r>
        </a:p>
      </dgm:t>
    </dgm:pt>
    <dgm:pt modelId="{8A6DF444-C5A7-4AA8-87CD-3B88C2818E19}" type="parTrans" cxnId="{1536B6CA-28EC-4180-968D-A8D18AE8DF39}">
      <dgm:prSet/>
      <dgm:spPr/>
      <dgm:t>
        <a:bodyPr/>
        <a:lstStyle/>
        <a:p>
          <a:endParaRPr lang="en-US"/>
        </a:p>
      </dgm:t>
    </dgm:pt>
    <dgm:pt modelId="{5845238D-A4B2-4410-A2FE-571729926BC0}" type="sibTrans" cxnId="{1536B6CA-28EC-4180-968D-A8D18AE8DF39}">
      <dgm:prSet/>
      <dgm:spPr/>
      <dgm:t>
        <a:bodyPr/>
        <a:lstStyle/>
        <a:p>
          <a:endParaRPr lang="en-US"/>
        </a:p>
      </dgm:t>
    </dgm:pt>
    <dgm:pt modelId="{9178FBF5-65AE-4E31-BCBB-4A86854F72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</a:t>
          </a:r>
          <a:r>
            <a:rPr lang="en-US" b="1"/>
            <a:t>Search</a:t>
          </a:r>
          <a:r>
            <a:rPr lang="en-US"/>
            <a:t>: Use keywords or filters for specific results.</a:t>
          </a:r>
        </a:p>
      </dgm:t>
    </dgm:pt>
    <dgm:pt modelId="{1A4FAE51-94ED-484B-8BA8-CAC9771ED923}" type="parTrans" cxnId="{22B1DE76-CC02-4173-A4BE-52CF4D34CFE6}">
      <dgm:prSet/>
      <dgm:spPr/>
      <dgm:t>
        <a:bodyPr/>
        <a:lstStyle/>
        <a:p>
          <a:endParaRPr lang="en-US"/>
        </a:p>
      </dgm:t>
    </dgm:pt>
    <dgm:pt modelId="{6BA9C0DE-82B9-4271-8561-A69ED29682F8}" type="sibTrans" cxnId="{22B1DE76-CC02-4173-A4BE-52CF4D34CFE6}">
      <dgm:prSet/>
      <dgm:spPr/>
      <dgm:t>
        <a:bodyPr/>
        <a:lstStyle/>
        <a:p>
          <a:endParaRPr lang="en-US"/>
        </a:p>
      </dgm:t>
    </dgm:pt>
    <dgm:pt modelId="{26D3424B-BB98-4A7F-9B60-363E410988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</a:t>
          </a:r>
          <a:r>
            <a:rPr lang="en-US" b="1"/>
            <a:t>. Access Items</a:t>
          </a:r>
          <a:r>
            <a:rPr lang="en-US"/>
            <a:t>: Click on the desired material and download if available.</a:t>
          </a:r>
        </a:p>
      </dgm:t>
    </dgm:pt>
    <dgm:pt modelId="{76131CC2-C403-4B4B-A4D2-7F32A900D5D6}" type="parTrans" cxnId="{A27A3D03-6C04-47B6-8642-15204EFD3774}">
      <dgm:prSet/>
      <dgm:spPr/>
      <dgm:t>
        <a:bodyPr/>
        <a:lstStyle/>
        <a:p>
          <a:endParaRPr lang="en-US"/>
        </a:p>
      </dgm:t>
    </dgm:pt>
    <dgm:pt modelId="{95FF764B-3A88-49EC-B45A-27D86EBF53D5}" type="sibTrans" cxnId="{A27A3D03-6C04-47B6-8642-15204EFD3774}">
      <dgm:prSet/>
      <dgm:spPr/>
      <dgm:t>
        <a:bodyPr/>
        <a:lstStyle/>
        <a:p>
          <a:endParaRPr lang="en-US"/>
        </a:p>
      </dgm:t>
    </dgm:pt>
    <dgm:pt modelId="{4C1220A3-B086-42B8-8EDD-58559281A284}" type="pres">
      <dgm:prSet presAssocID="{331077B2-BC9F-4127-B354-34D63B1E9E63}" presName="root" presStyleCnt="0">
        <dgm:presLayoutVars>
          <dgm:dir/>
          <dgm:resizeHandles val="exact"/>
        </dgm:presLayoutVars>
      </dgm:prSet>
      <dgm:spPr/>
    </dgm:pt>
    <dgm:pt modelId="{F2660504-6508-414C-A121-BE24F0D27DB0}" type="pres">
      <dgm:prSet presAssocID="{464DE568-C9D7-4F59-9E4F-B73F2224727C}" presName="compNode" presStyleCnt="0"/>
      <dgm:spPr/>
    </dgm:pt>
    <dgm:pt modelId="{29FCD7D2-C3E5-474E-ABAE-AD2E77AE37EC}" type="pres">
      <dgm:prSet presAssocID="{464DE568-C9D7-4F59-9E4F-B73F2224727C}" presName="bgRect" presStyleLbl="bgShp" presStyleIdx="0" presStyleCnt="3"/>
      <dgm:spPr/>
    </dgm:pt>
    <dgm:pt modelId="{E2C99AD9-9F6C-496C-85CA-9BBA5589E2B8}" type="pres">
      <dgm:prSet presAssocID="{464DE568-C9D7-4F59-9E4F-B73F222472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6FE764A2-3FD4-4798-BFF5-0CE2BD052E77}" type="pres">
      <dgm:prSet presAssocID="{464DE568-C9D7-4F59-9E4F-B73F2224727C}" presName="spaceRect" presStyleCnt="0"/>
      <dgm:spPr/>
    </dgm:pt>
    <dgm:pt modelId="{8316E137-F0CA-4521-9009-56B31F3F4E46}" type="pres">
      <dgm:prSet presAssocID="{464DE568-C9D7-4F59-9E4F-B73F2224727C}" presName="parTx" presStyleLbl="revTx" presStyleIdx="0" presStyleCnt="3">
        <dgm:presLayoutVars>
          <dgm:chMax val="0"/>
          <dgm:chPref val="0"/>
        </dgm:presLayoutVars>
      </dgm:prSet>
      <dgm:spPr/>
    </dgm:pt>
    <dgm:pt modelId="{E7F3C2C4-8AC8-4D48-9F89-3D8A44EA193F}" type="pres">
      <dgm:prSet presAssocID="{5845238D-A4B2-4410-A2FE-571729926BC0}" presName="sibTrans" presStyleCnt="0"/>
      <dgm:spPr/>
    </dgm:pt>
    <dgm:pt modelId="{2E870FE0-7F15-4010-8E70-DACAB5898004}" type="pres">
      <dgm:prSet presAssocID="{9178FBF5-65AE-4E31-BCBB-4A86854F7261}" presName="compNode" presStyleCnt="0"/>
      <dgm:spPr/>
    </dgm:pt>
    <dgm:pt modelId="{967704C4-B134-4472-B413-ADA0769B113C}" type="pres">
      <dgm:prSet presAssocID="{9178FBF5-65AE-4E31-BCBB-4A86854F7261}" presName="bgRect" presStyleLbl="bgShp" presStyleIdx="1" presStyleCnt="3"/>
      <dgm:spPr/>
    </dgm:pt>
    <dgm:pt modelId="{79DFCDBC-B1B1-4F97-8379-F537ACC1A5C9}" type="pres">
      <dgm:prSet presAssocID="{9178FBF5-65AE-4E31-BCBB-4A86854F726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CD2AA8E6-FBE5-4A13-8884-32F6E8A4E3CA}" type="pres">
      <dgm:prSet presAssocID="{9178FBF5-65AE-4E31-BCBB-4A86854F7261}" presName="spaceRect" presStyleCnt="0"/>
      <dgm:spPr/>
    </dgm:pt>
    <dgm:pt modelId="{4D2E5DD6-AE44-4507-BCB2-4BC8ED722730}" type="pres">
      <dgm:prSet presAssocID="{9178FBF5-65AE-4E31-BCBB-4A86854F7261}" presName="parTx" presStyleLbl="revTx" presStyleIdx="1" presStyleCnt="3">
        <dgm:presLayoutVars>
          <dgm:chMax val="0"/>
          <dgm:chPref val="0"/>
        </dgm:presLayoutVars>
      </dgm:prSet>
      <dgm:spPr/>
    </dgm:pt>
    <dgm:pt modelId="{459464F8-731B-442C-8EA2-59D7ED10A9A7}" type="pres">
      <dgm:prSet presAssocID="{6BA9C0DE-82B9-4271-8561-A69ED29682F8}" presName="sibTrans" presStyleCnt="0"/>
      <dgm:spPr/>
    </dgm:pt>
    <dgm:pt modelId="{47D1833A-3262-4299-8CA2-19079AD5F8E3}" type="pres">
      <dgm:prSet presAssocID="{26D3424B-BB98-4A7F-9B60-363E41098802}" presName="compNode" presStyleCnt="0"/>
      <dgm:spPr/>
    </dgm:pt>
    <dgm:pt modelId="{EECF0BC9-1B08-42D4-9AA0-140F3E3CB15E}" type="pres">
      <dgm:prSet presAssocID="{26D3424B-BB98-4A7F-9B60-363E41098802}" presName="bgRect" presStyleLbl="bgShp" presStyleIdx="2" presStyleCnt="3"/>
      <dgm:spPr/>
    </dgm:pt>
    <dgm:pt modelId="{C83D5561-7250-4E09-942E-E6B7A3913A03}" type="pres">
      <dgm:prSet presAssocID="{26D3424B-BB98-4A7F-9B60-363E410988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8568D6AB-76AA-4DDD-87F2-4F58DF5B4B45}" type="pres">
      <dgm:prSet presAssocID="{26D3424B-BB98-4A7F-9B60-363E41098802}" presName="spaceRect" presStyleCnt="0"/>
      <dgm:spPr/>
    </dgm:pt>
    <dgm:pt modelId="{F71246EE-4631-47A1-A387-E5AD4D4BACDF}" type="pres">
      <dgm:prSet presAssocID="{26D3424B-BB98-4A7F-9B60-363E4109880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27A3D03-6C04-47B6-8642-15204EFD3774}" srcId="{331077B2-BC9F-4127-B354-34D63B1E9E63}" destId="{26D3424B-BB98-4A7F-9B60-363E41098802}" srcOrd="2" destOrd="0" parTransId="{76131CC2-C403-4B4B-A4D2-7F32A900D5D6}" sibTransId="{95FF764B-3A88-49EC-B45A-27D86EBF53D5}"/>
    <dgm:cxn modelId="{A025A93D-56A2-4EDA-9C1E-8EB46DF465E5}" type="presOf" srcId="{9178FBF5-65AE-4E31-BCBB-4A86854F7261}" destId="{4D2E5DD6-AE44-4507-BCB2-4BC8ED722730}" srcOrd="0" destOrd="0" presId="urn:microsoft.com/office/officeart/2018/2/layout/IconVerticalSolidList"/>
    <dgm:cxn modelId="{BE73DE73-1B2F-4E67-9639-97D621BE9966}" type="presOf" srcId="{464DE568-C9D7-4F59-9E4F-B73F2224727C}" destId="{8316E137-F0CA-4521-9009-56B31F3F4E46}" srcOrd="0" destOrd="0" presId="urn:microsoft.com/office/officeart/2018/2/layout/IconVerticalSolidList"/>
    <dgm:cxn modelId="{22B1DE76-CC02-4173-A4BE-52CF4D34CFE6}" srcId="{331077B2-BC9F-4127-B354-34D63B1E9E63}" destId="{9178FBF5-65AE-4E31-BCBB-4A86854F7261}" srcOrd="1" destOrd="0" parTransId="{1A4FAE51-94ED-484B-8BA8-CAC9771ED923}" sibTransId="{6BA9C0DE-82B9-4271-8561-A69ED29682F8}"/>
    <dgm:cxn modelId="{B7EFB77C-F341-4098-8BD3-88D2878C441A}" type="presOf" srcId="{331077B2-BC9F-4127-B354-34D63B1E9E63}" destId="{4C1220A3-B086-42B8-8EDD-58559281A284}" srcOrd="0" destOrd="0" presId="urn:microsoft.com/office/officeart/2018/2/layout/IconVerticalSolidList"/>
    <dgm:cxn modelId="{6CEC0FC3-F707-4492-9987-3B1CA5D04B1A}" type="presOf" srcId="{26D3424B-BB98-4A7F-9B60-363E41098802}" destId="{F71246EE-4631-47A1-A387-E5AD4D4BACDF}" srcOrd="0" destOrd="0" presId="urn:microsoft.com/office/officeart/2018/2/layout/IconVerticalSolidList"/>
    <dgm:cxn modelId="{1536B6CA-28EC-4180-968D-A8D18AE8DF39}" srcId="{331077B2-BC9F-4127-B354-34D63B1E9E63}" destId="{464DE568-C9D7-4F59-9E4F-B73F2224727C}" srcOrd="0" destOrd="0" parTransId="{8A6DF444-C5A7-4AA8-87CD-3B88C2818E19}" sibTransId="{5845238D-A4B2-4410-A2FE-571729926BC0}"/>
    <dgm:cxn modelId="{777DAE7E-B996-423A-B1DA-679422F446DD}" type="presParOf" srcId="{4C1220A3-B086-42B8-8EDD-58559281A284}" destId="{F2660504-6508-414C-A121-BE24F0D27DB0}" srcOrd="0" destOrd="0" presId="urn:microsoft.com/office/officeart/2018/2/layout/IconVerticalSolidList"/>
    <dgm:cxn modelId="{71A55515-BE80-4931-9CAC-49840E086F0B}" type="presParOf" srcId="{F2660504-6508-414C-A121-BE24F0D27DB0}" destId="{29FCD7D2-C3E5-474E-ABAE-AD2E77AE37EC}" srcOrd="0" destOrd="0" presId="urn:microsoft.com/office/officeart/2018/2/layout/IconVerticalSolidList"/>
    <dgm:cxn modelId="{64F6B888-3B6B-47D3-AF48-6382535FC1B2}" type="presParOf" srcId="{F2660504-6508-414C-A121-BE24F0D27DB0}" destId="{E2C99AD9-9F6C-496C-85CA-9BBA5589E2B8}" srcOrd="1" destOrd="0" presId="urn:microsoft.com/office/officeart/2018/2/layout/IconVerticalSolidList"/>
    <dgm:cxn modelId="{558C0A8A-D216-4156-8DDD-F12BCE796967}" type="presParOf" srcId="{F2660504-6508-414C-A121-BE24F0D27DB0}" destId="{6FE764A2-3FD4-4798-BFF5-0CE2BD052E77}" srcOrd="2" destOrd="0" presId="urn:microsoft.com/office/officeart/2018/2/layout/IconVerticalSolidList"/>
    <dgm:cxn modelId="{4D9AFCA7-8166-4E0E-9858-881B116F211B}" type="presParOf" srcId="{F2660504-6508-414C-A121-BE24F0D27DB0}" destId="{8316E137-F0CA-4521-9009-56B31F3F4E46}" srcOrd="3" destOrd="0" presId="urn:microsoft.com/office/officeart/2018/2/layout/IconVerticalSolidList"/>
    <dgm:cxn modelId="{C74669DA-A93C-4D6D-860A-971EA71DED22}" type="presParOf" srcId="{4C1220A3-B086-42B8-8EDD-58559281A284}" destId="{E7F3C2C4-8AC8-4D48-9F89-3D8A44EA193F}" srcOrd="1" destOrd="0" presId="urn:microsoft.com/office/officeart/2018/2/layout/IconVerticalSolidList"/>
    <dgm:cxn modelId="{7FA48A3D-1531-4A6E-8A44-CB796C0BC92E}" type="presParOf" srcId="{4C1220A3-B086-42B8-8EDD-58559281A284}" destId="{2E870FE0-7F15-4010-8E70-DACAB5898004}" srcOrd="2" destOrd="0" presId="urn:microsoft.com/office/officeart/2018/2/layout/IconVerticalSolidList"/>
    <dgm:cxn modelId="{CE656198-87C2-4BFD-A61D-BD2167F61912}" type="presParOf" srcId="{2E870FE0-7F15-4010-8E70-DACAB5898004}" destId="{967704C4-B134-4472-B413-ADA0769B113C}" srcOrd="0" destOrd="0" presId="urn:microsoft.com/office/officeart/2018/2/layout/IconVerticalSolidList"/>
    <dgm:cxn modelId="{E39F9901-BD5C-4B37-844D-246DE34110E4}" type="presParOf" srcId="{2E870FE0-7F15-4010-8E70-DACAB5898004}" destId="{79DFCDBC-B1B1-4F97-8379-F537ACC1A5C9}" srcOrd="1" destOrd="0" presId="urn:microsoft.com/office/officeart/2018/2/layout/IconVerticalSolidList"/>
    <dgm:cxn modelId="{7B4198BC-2F94-43AD-ACF7-6563D2BC5798}" type="presParOf" srcId="{2E870FE0-7F15-4010-8E70-DACAB5898004}" destId="{CD2AA8E6-FBE5-4A13-8884-32F6E8A4E3CA}" srcOrd="2" destOrd="0" presId="urn:microsoft.com/office/officeart/2018/2/layout/IconVerticalSolidList"/>
    <dgm:cxn modelId="{70DD461E-F795-4331-811F-1DDFBA307D2D}" type="presParOf" srcId="{2E870FE0-7F15-4010-8E70-DACAB5898004}" destId="{4D2E5DD6-AE44-4507-BCB2-4BC8ED722730}" srcOrd="3" destOrd="0" presId="urn:microsoft.com/office/officeart/2018/2/layout/IconVerticalSolidList"/>
    <dgm:cxn modelId="{EAB52C2C-3F5D-4673-A285-BF941D335736}" type="presParOf" srcId="{4C1220A3-B086-42B8-8EDD-58559281A284}" destId="{459464F8-731B-442C-8EA2-59D7ED10A9A7}" srcOrd="3" destOrd="0" presId="urn:microsoft.com/office/officeart/2018/2/layout/IconVerticalSolidList"/>
    <dgm:cxn modelId="{C2960DD6-6002-44A8-89A7-4A3BC5D6B0F7}" type="presParOf" srcId="{4C1220A3-B086-42B8-8EDD-58559281A284}" destId="{47D1833A-3262-4299-8CA2-19079AD5F8E3}" srcOrd="4" destOrd="0" presId="urn:microsoft.com/office/officeart/2018/2/layout/IconVerticalSolidList"/>
    <dgm:cxn modelId="{6590BE67-4738-4841-97C3-A32EF7D92C79}" type="presParOf" srcId="{47D1833A-3262-4299-8CA2-19079AD5F8E3}" destId="{EECF0BC9-1B08-42D4-9AA0-140F3E3CB15E}" srcOrd="0" destOrd="0" presId="urn:microsoft.com/office/officeart/2018/2/layout/IconVerticalSolidList"/>
    <dgm:cxn modelId="{AAD9798C-BB54-4E9D-8378-2E34277EA39C}" type="presParOf" srcId="{47D1833A-3262-4299-8CA2-19079AD5F8E3}" destId="{C83D5561-7250-4E09-942E-E6B7A3913A03}" srcOrd="1" destOrd="0" presId="urn:microsoft.com/office/officeart/2018/2/layout/IconVerticalSolidList"/>
    <dgm:cxn modelId="{8F558CEA-B17E-4CCB-BD5A-810CC073293E}" type="presParOf" srcId="{47D1833A-3262-4299-8CA2-19079AD5F8E3}" destId="{8568D6AB-76AA-4DDD-87F2-4F58DF5B4B45}" srcOrd="2" destOrd="0" presId="urn:microsoft.com/office/officeart/2018/2/layout/IconVerticalSolidList"/>
    <dgm:cxn modelId="{5BEBAA5D-AB9F-4DCB-84A4-9CF220859A24}" type="presParOf" srcId="{47D1833A-3262-4299-8CA2-19079AD5F8E3}" destId="{F71246EE-4631-47A1-A387-E5AD4D4BAC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E90CC8-A520-40CA-ADFF-2C3CD79763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BF131BB-0316-4B50-A39D-7C038E15E526}">
      <dgm:prSet/>
      <dgm:spPr/>
      <dgm:t>
        <a:bodyPr/>
        <a:lstStyle/>
        <a:p>
          <a:r>
            <a:rPr lang="en-US"/>
            <a:t>• Introduction to Artificial Intelligence - E-Book (2023).</a:t>
          </a:r>
        </a:p>
      </dgm:t>
    </dgm:pt>
    <dgm:pt modelId="{6C2E08F1-63F3-4F37-AF13-64797E672FE8}" type="parTrans" cxnId="{7F6C1122-065D-4100-A5C5-F243FDD18FBF}">
      <dgm:prSet/>
      <dgm:spPr/>
      <dgm:t>
        <a:bodyPr/>
        <a:lstStyle/>
        <a:p>
          <a:endParaRPr lang="en-US"/>
        </a:p>
      </dgm:t>
    </dgm:pt>
    <dgm:pt modelId="{0E28E09B-AFE2-4792-A845-C01E03C92C51}" type="sibTrans" cxnId="{7F6C1122-065D-4100-A5C5-F243FDD18FBF}">
      <dgm:prSet/>
      <dgm:spPr/>
      <dgm:t>
        <a:bodyPr/>
        <a:lstStyle/>
        <a:p>
          <a:endParaRPr lang="en-US"/>
        </a:p>
      </dgm:t>
    </dgm:pt>
    <dgm:pt modelId="{E9363891-2A13-46A9-A237-C2BEFD3E26EC}">
      <dgm:prSet/>
      <dgm:spPr/>
      <dgm:t>
        <a:bodyPr/>
        <a:lstStyle/>
        <a:p>
          <a:r>
            <a:rPr lang="en-US"/>
            <a:t>• Final Year Project - Solar Panel Design - Research Report (2024).</a:t>
          </a:r>
        </a:p>
      </dgm:t>
    </dgm:pt>
    <dgm:pt modelId="{E25D94D0-2180-4F8D-9DB6-47D387AFDAB4}" type="parTrans" cxnId="{DFA97E7B-D729-42A3-B3A6-46EA1AA71133}">
      <dgm:prSet/>
      <dgm:spPr/>
      <dgm:t>
        <a:bodyPr/>
        <a:lstStyle/>
        <a:p>
          <a:endParaRPr lang="en-US"/>
        </a:p>
      </dgm:t>
    </dgm:pt>
    <dgm:pt modelId="{CA5EE883-B598-47C1-AA6B-ECB89F971D4C}" type="sibTrans" cxnId="{DFA97E7B-D729-42A3-B3A6-46EA1AA71133}">
      <dgm:prSet/>
      <dgm:spPr/>
      <dgm:t>
        <a:bodyPr/>
        <a:lstStyle/>
        <a:p>
          <a:endParaRPr lang="en-US"/>
        </a:p>
      </dgm:t>
    </dgm:pt>
    <dgm:pt modelId="{1FDE1659-83CF-4F29-986D-BD0ED7BA3EC8}">
      <dgm:prSet/>
      <dgm:spPr/>
      <dgm:t>
        <a:bodyPr/>
        <a:lstStyle/>
        <a:p>
          <a:r>
            <a:rPr lang="en-US"/>
            <a:t>• E-Proceedings: Innovation in Teaching - Conference Proceedings (2023).</a:t>
          </a:r>
        </a:p>
      </dgm:t>
    </dgm:pt>
    <dgm:pt modelId="{AFB4510F-00B4-449E-9773-1A4C8322B90A}" type="parTrans" cxnId="{76D674F4-C172-4CB1-B419-EE77F1C10726}">
      <dgm:prSet/>
      <dgm:spPr/>
      <dgm:t>
        <a:bodyPr/>
        <a:lstStyle/>
        <a:p>
          <a:endParaRPr lang="en-US"/>
        </a:p>
      </dgm:t>
    </dgm:pt>
    <dgm:pt modelId="{A71B350F-C140-4ED7-B86A-8F2291B561B3}" type="sibTrans" cxnId="{76D674F4-C172-4CB1-B419-EE77F1C10726}">
      <dgm:prSet/>
      <dgm:spPr/>
      <dgm:t>
        <a:bodyPr/>
        <a:lstStyle/>
        <a:p>
          <a:endParaRPr lang="en-US"/>
        </a:p>
      </dgm:t>
    </dgm:pt>
    <dgm:pt modelId="{C48A0B6A-8B80-4D6C-B08A-EEA1E773DE3F}" type="pres">
      <dgm:prSet presAssocID="{66E90CC8-A520-40CA-ADFF-2C3CD797634D}" presName="root" presStyleCnt="0">
        <dgm:presLayoutVars>
          <dgm:dir/>
          <dgm:resizeHandles val="exact"/>
        </dgm:presLayoutVars>
      </dgm:prSet>
      <dgm:spPr/>
    </dgm:pt>
    <dgm:pt modelId="{E5536BEB-B88D-49E9-9465-1B7596EF5E2B}" type="pres">
      <dgm:prSet presAssocID="{BBF131BB-0316-4B50-A39D-7C038E15E526}" presName="compNode" presStyleCnt="0"/>
      <dgm:spPr/>
    </dgm:pt>
    <dgm:pt modelId="{60AC718C-9C26-4770-A290-0E8C2AB9869E}" type="pres">
      <dgm:prSet presAssocID="{BBF131BB-0316-4B50-A39D-7C038E15E526}" presName="bgRect" presStyleLbl="bgShp" presStyleIdx="0" presStyleCnt="3"/>
      <dgm:spPr/>
    </dgm:pt>
    <dgm:pt modelId="{BA3539B0-9C6F-4CBD-96CF-345DE92532BD}" type="pres">
      <dgm:prSet presAssocID="{BBF131BB-0316-4B50-A39D-7C038E15E5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06FBFD2-E7CE-4FD4-9B3F-7DF3FD2A343F}" type="pres">
      <dgm:prSet presAssocID="{BBF131BB-0316-4B50-A39D-7C038E15E526}" presName="spaceRect" presStyleCnt="0"/>
      <dgm:spPr/>
    </dgm:pt>
    <dgm:pt modelId="{38F10297-CDEF-43B2-8F77-E842C56929F3}" type="pres">
      <dgm:prSet presAssocID="{BBF131BB-0316-4B50-A39D-7C038E15E526}" presName="parTx" presStyleLbl="revTx" presStyleIdx="0" presStyleCnt="3">
        <dgm:presLayoutVars>
          <dgm:chMax val="0"/>
          <dgm:chPref val="0"/>
        </dgm:presLayoutVars>
      </dgm:prSet>
      <dgm:spPr/>
    </dgm:pt>
    <dgm:pt modelId="{142A101F-7450-4933-8A8C-B83679B00C06}" type="pres">
      <dgm:prSet presAssocID="{0E28E09B-AFE2-4792-A845-C01E03C92C51}" presName="sibTrans" presStyleCnt="0"/>
      <dgm:spPr/>
    </dgm:pt>
    <dgm:pt modelId="{58788FB1-D436-416B-A5EB-ACB3A3EE1222}" type="pres">
      <dgm:prSet presAssocID="{E9363891-2A13-46A9-A237-C2BEFD3E26EC}" presName="compNode" presStyleCnt="0"/>
      <dgm:spPr/>
    </dgm:pt>
    <dgm:pt modelId="{9A759074-9B5B-4595-9848-AD9C2F211920}" type="pres">
      <dgm:prSet presAssocID="{E9363891-2A13-46A9-A237-C2BEFD3E26EC}" presName="bgRect" presStyleLbl="bgShp" presStyleIdx="1" presStyleCnt="3"/>
      <dgm:spPr/>
    </dgm:pt>
    <dgm:pt modelId="{473E906F-4859-427B-A7A7-EA7CFC13B544}" type="pres">
      <dgm:prSet presAssocID="{E9363891-2A13-46A9-A237-C2BEFD3E26E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3882B97A-1830-4007-8D0F-0B8A5B2CE43E}" type="pres">
      <dgm:prSet presAssocID="{E9363891-2A13-46A9-A237-C2BEFD3E26EC}" presName="spaceRect" presStyleCnt="0"/>
      <dgm:spPr/>
    </dgm:pt>
    <dgm:pt modelId="{F0BECA51-40D4-4EA1-9D58-E6B5E30D0732}" type="pres">
      <dgm:prSet presAssocID="{E9363891-2A13-46A9-A237-C2BEFD3E26EC}" presName="parTx" presStyleLbl="revTx" presStyleIdx="1" presStyleCnt="3">
        <dgm:presLayoutVars>
          <dgm:chMax val="0"/>
          <dgm:chPref val="0"/>
        </dgm:presLayoutVars>
      </dgm:prSet>
      <dgm:spPr/>
    </dgm:pt>
    <dgm:pt modelId="{C005581F-D70E-40BF-B029-E5F72066DCAE}" type="pres">
      <dgm:prSet presAssocID="{CA5EE883-B598-47C1-AA6B-ECB89F971D4C}" presName="sibTrans" presStyleCnt="0"/>
      <dgm:spPr/>
    </dgm:pt>
    <dgm:pt modelId="{4C231FF3-BE01-485B-9006-97C1CAC12E3F}" type="pres">
      <dgm:prSet presAssocID="{1FDE1659-83CF-4F29-986D-BD0ED7BA3EC8}" presName="compNode" presStyleCnt="0"/>
      <dgm:spPr/>
    </dgm:pt>
    <dgm:pt modelId="{33B57C0E-213F-44C8-BA7C-718B17B8F4BB}" type="pres">
      <dgm:prSet presAssocID="{1FDE1659-83CF-4F29-986D-BD0ED7BA3EC8}" presName="bgRect" presStyleLbl="bgShp" presStyleIdx="2" presStyleCnt="3"/>
      <dgm:spPr/>
    </dgm:pt>
    <dgm:pt modelId="{69D84BFE-0425-4786-AD92-B45347C55D8F}" type="pres">
      <dgm:prSet presAssocID="{1FDE1659-83CF-4F29-986D-BD0ED7BA3EC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C5AAFBD-A5D2-445B-92C3-61616EF59A92}" type="pres">
      <dgm:prSet presAssocID="{1FDE1659-83CF-4F29-986D-BD0ED7BA3EC8}" presName="spaceRect" presStyleCnt="0"/>
      <dgm:spPr/>
    </dgm:pt>
    <dgm:pt modelId="{4D779C6B-C669-4D30-9A11-341715161CA7}" type="pres">
      <dgm:prSet presAssocID="{1FDE1659-83CF-4F29-986D-BD0ED7BA3E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6B9AD19-3CBF-425B-96A2-F0CA54F95768}" type="presOf" srcId="{66E90CC8-A520-40CA-ADFF-2C3CD797634D}" destId="{C48A0B6A-8B80-4D6C-B08A-EEA1E773DE3F}" srcOrd="0" destOrd="0" presId="urn:microsoft.com/office/officeart/2018/2/layout/IconVerticalSolidList"/>
    <dgm:cxn modelId="{7F6C1122-065D-4100-A5C5-F243FDD18FBF}" srcId="{66E90CC8-A520-40CA-ADFF-2C3CD797634D}" destId="{BBF131BB-0316-4B50-A39D-7C038E15E526}" srcOrd="0" destOrd="0" parTransId="{6C2E08F1-63F3-4F37-AF13-64797E672FE8}" sibTransId="{0E28E09B-AFE2-4792-A845-C01E03C92C51}"/>
    <dgm:cxn modelId="{DFA97E7B-D729-42A3-B3A6-46EA1AA71133}" srcId="{66E90CC8-A520-40CA-ADFF-2C3CD797634D}" destId="{E9363891-2A13-46A9-A237-C2BEFD3E26EC}" srcOrd="1" destOrd="0" parTransId="{E25D94D0-2180-4F8D-9DB6-47D387AFDAB4}" sibTransId="{CA5EE883-B598-47C1-AA6B-ECB89F971D4C}"/>
    <dgm:cxn modelId="{C05545A6-6F07-4B7D-9DBC-9776D863C8B9}" type="presOf" srcId="{1FDE1659-83CF-4F29-986D-BD0ED7BA3EC8}" destId="{4D779C6B-C669-4D30-9A11-341715161CA7}" srcOrd="0" destOrd="0" presId="urn:microsoft.com/office/officeart/2018/2/layout/IconVerticalSolidList"/>
    <dgm:cxn modelId="{33F439BF-C5B2-4AFB-B9E7-1676B0873A17}" type="presOf" srcId="{E9363891-2A13-46A9-A237-C2BEFD3E26EC}" destId="{F0BECA51-40D4-4EA1-9D58-E6B5E30D0732}" srcOrd="0" destOrd="0" presId="urn:microsoft.com/office/officeart/2018/2/layout/IconVerticalSolidList"/>
    <dgm:cxn modelId="{76D674F4-C172-4CB1-B419-EE77F1C10726}" srcId="{66E90CC8-A520-40CA-ADFF-2C3CD797634D}" destId="{1FDE1659-83CF-4F29-986D-BD0ED7BA3EC8}" srcOrd="2" destOrd="0" parTransId="{AFB4510F-00B4-449E-9773-1A4C8322B90A}" sibTransId="{A71B350F-C140-4ED7-B86A-8F2291B561B3}"/>
    <dgm:cxn modelId="{A18DB9FB-897D-4F74-A34F-4CC3A71287DE}" type="presOf" srcId="{BBF131BB-0316-4B50-A39D-7C038E15E526}" destId="{38F10297-CDEF-43B2-8F77-E842C56929F3}" srcOrd="0" destOrd="0" presId="urn:microsoft.com/office/officeart/2018/2/layout/IconVerticalSolidList"/>
    <dgm:cxn modelId="{E43CB6E2-1788-48ED-9C1C-AAA64C728499}" type="presParOf" srcId="{C48A0B6A-8B80-4D6C-B08A-EEA1E773DE3F}" destId="{E5536BEB-B88D-49E9-9465-1B7596EF5E2B}" srcOrd="0" destOrd="0" presId="urn:microsoft.com/office/officeart/2018/2/layout/IconVerticalSolidList"/>
    <dgm:cxn modelId="{F49E0226-EBD3-47B8-BE3C-F12756F54AA3}" type="presParOf" srcId="{E5536BEB-B88D-49E9-9465-1B7596EF5E2B}" destId="{60AC718C-9C26-4770-A290-0E8C2AB9869E}" srcOrd="0" destOrd="0" presId="urn:microsoft.com/office/officeart/2018/2/layout/IconVerticalSolidList"/>
    <dgm:cxn modelId="{245EEC27-AB74-4D95-A3AC-7A53807D65B3}" type="presParOf" srcId="{E5536BEB-B88D-49E9-9465-1B7596EF5E2B}" destId="{BA3539B0-9C6F-4CBD-96CF-345DE92532BD}" srcOrd="1" destOrd="0" presId="urn:microsoft.com/office/officeart/2018/2/layout/IconVerticalSolidList"/>
    <dgm:cxn modelId="{663DD432-071D-48EF-8BFC-F30A1935FE37}" type="presParOf" srcId="{E5536BEB-B88D-49E9-9465-1B7596EF5E2B}" destId="{506FBFD2-E7CE-4FD4-9B3F-7DF3FD2A343F}" srcOrd="2" destOrd="0" presId="urn:microsoft.com/office/officeart/2018/2/layout/IconVerticalSolidList"/>
    <dgm:cxn modelId="{35B9DB21-A814-431F-9984-024E62E8ADAB}" type="presParOf" srcId="{E5536BEB-B88D-49E9-9465-1B7596EF5E2B}" destId="{38F10297-CDEF-43B2-8F77-E842C56929F3}" srcOrd="3" destOrd="0" presId="urn:microsoft.com/office/officeart/2018/2/layout/IconVerticalSolidList"/>
    <dgm:cxn modelId="{03F7D39C-BE5E-49C0-A4D0-051121255293}" type="presParOf" srcId="{C48A0B6A-8B80-4D6C-B08A-EEA1E773DE3F}" destId="{142A101F-7450-4933-8A8C-B83679B00C06}" srcOrd="1" destOrd="0" presId="urn:microsoft.com/office/officeart/2018/2/layout/IconVerticalSolidList"/>
    <dgm:cxn modelId="{557CAE40-1C31-4279-9864-AD71EFDABE9F}" type="presParOf" srcId="{C48A0B6A-8B80-4D6C-B08A-EEA1E773DE3F}" destId="{58788FB1-D436-416B-A5EB-ACB3A3EE1222}" srcOrd="2" destOrd="0" presId="urn:microsoft.com/office/officeart/2018/2/layout/IconVerticalSolidList"/>
    <dgm:cxn modelId="{C51BC420-79F4-459C-B705-BDB9E9851A50}" type="presParOf" srcId="{58788FB1-D436-416B-A5EB-ACB3A3EE1222}" destId="{9A759074-9B5B-4595-9848-AD9C2F211920}" srcOrd="0" destOrd="0" presId="urn:microsoft.com/office/officeart/2018/2/layout/IconVerticalSolidList"/>
    <dgm:cxn modelId="{2AB379AC-F011-46E1-AFE0-3D1DC5C713A8}" type="presParOf" srcId="{58788FB1-D436-416B-A5EB-ACB3A3EE1222}" destId="{473E906F-4859-427B-A7A7-EA7CFC13B544}" srcOrd="1" destOrd="0" presId="urn:microsoft.com/office/officeart/2018/2/layout/IconVerticalSolidList"/>
    <dgm:cxn modelId="{ADAFEA22-9A0D-4C16-9C66-58BADB8B5F7E}" type="presParOf" srcId="{58788FB1-D436-416B-A5EB-ACB3A3EE1222}" destId="{3882B97A-1830-4007-8D0F-0B8A5B2CE43E}" srcOrd="2" destOrd="0" presId="urn:microsoft.com/office/officeart/2018/2/layout/IconVerticalSolidList"/>
    <dgm:cxn modelId="{07420561-F69C-415B-B507-DE77933DECB1}" type="presParOf" srcId="{58788FB1-D436-416B-A5EB-ACB3A3EE1222}" destId="{F0BECA51-40D4-4EA1-9D58-E6B5E30D0732}" srcOrd="3" destOrd="0" presId="urn:microsoft.com/office/officeart/2018/2/layout/IconVerticalSolidList"/>
    <dgm:cxn modelId="{236157E3-6A07-478F-B5A6-680EF8E6E7CB}" type="presParOf" srcId="{C48A0B6A-8B80-4D6C-B08A-EEA1E773DE3F}" destId="{C005581F-D70E-40BF-B029-E5F72066DCAE}" srcOrd="3" destOrd="0" presId="urn:microsoft.com/office/officeart/2018/2/layout/IconVerticalSolidList"/>
    <dgm:cxn modelId="{4011B166-9473-49FD-84C1-E73AA81317DA}" type="presParOf" srcId="{C48A0B6A-8B80-4D6C-B08A-EEA1E773DE3F}" destId="{4C231FF3-BE01-485B-9006-97C1CAC12E3F}" srcOrd="4" destOrd="0" presId="urn:microsoft.com/office/officeart/2018/2/layout/IconVerticalSolidList"/>
    <dgm:cxn modelId="{F4B3662F-7EFD-4C56-B975-5F5F6A5B62D9}" type="presParOf" srcId="{4C231FF3-BE01-485B-9006-97C1CAC12E3F}" destId="{33B57C0E-213F-44C8-BA7C-718B17B8F4BB}" srcOrd="0" destOrd="0" presId="urn:microsoft.com/office/officeart/2018/2/layout/IconVerticalSolidList"/>
    <dgm:cxn modelId="{5F939C97-804C-41E1-A47D-9B2C98903931}" type="presParOf" srcId="{4C231FF3-BE01-485B-9006-97C1CAC12E3F}" destId="{69D84BFE-0425-4786-AD92-B45347C55D8F}" srcOrd="1" destOrd="0" presId="urn:microsoft.com/office/officeart/2018/2/layout/IconVerticalSolidList"/>
    <dgm:cxn modelId="{22813369-6898-41E2-8FCC-6CCB5E211785}" type="presParOf" srcId="{4C231FF3-BE01-485B-9006-97C1CAC12E3F}" destId="{5C5AAFBD-A5D2-445B-92C3-61616EF59A92}" srcOrd="2" destOrd="0" presId="urn:microsoft.com/office/officeart/2018/2/layout/IconVerticalSolidList"/>
    <dgm:cxn modelId="{6C0170FA-C173-45C4-B8B7-AA1BE17A6542}" type="presParOf" srcId="{4C231FF3-BE01-485B-9006-97C1CAC12E3F}" destId="{4D779C6B-C669-4D30-9A11-341715161C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36804C-4BD7-4B17-86EA-F799565AB2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2FE69BD-F5A0-4D17-AD91-B815B896A299}">
      <dgm:prSet/>
      <dgm:spPr/>
      <dgm:t>
        <a:bodyPr/>
        <a:lstStyle/>
        <a:p>
          <a:r>
            <a:rPr lang="en-US"/>
            <a:t>Navigate to https://repositori.mypolycc.edu.my/ in your web browser.</a:t>
          </a:r>
        </a:p>
      </dgm:t>
    </dgm:pt>
    <dgm:pt modelId="{E89FE9A2-4FDD-4124-A524-CD045A7D6B51}" type="parTrans" cxnId="{871B6A61-63F4-42F5-B489-87BE3B38BC98}">
      <dgm:prSet/>
      <dgm:spPr/>
      <dgm:t>
        <a:bodyPr/>
        <a:lstStyle/>
        <a:p>
          <a:endParaRPr lang="en-US"/>
        </a:p>
      </dgm:t>
    </dgm:pt>
    <dgm:pt modelId="{39539FC0-6F7E-47A7-AC4C-EB4F022FAB29}" type="sibTrans" cxnId="{871B6A61-63F4-42F5-B489-87BE3B38BC98}">
      <dgm:prSet/>
      <dgm:spPr/>
      <dgm:t>
        <a:bodyPr/>
        <a:lstStyle/>
        <a:p>
          <a:endParaRPr lang="en-US"/>
        </a:p>
      </dgm:t>
    </dgm:pt>
    <dgm:pt modelId="{E3790148-DFC1-43F5-AA4E-C8E05F6EF67C}">
      <dgm:prSet/>
      <dgm:spPr/>
      <dgm:t>
        <a:bodyPr/>
        <a:lstStyle/>
        <a:p>
          <a:r>
            <a:rPr lang="en-US"/>
            <a:t>Click the 'Login' button at the top right corner of the page.</a:t>
          </a:r>
        </a:p>
      </dgm:t>
    </dgm:pt>
    <dgm:pt modelId="{EA28443A-FEC1-4994-87C7-1EC3B28C1CB3}" type="parTrans" cxnId="{25FCC1EE-A0C2-4267-9680-ADAF37E1D4C4}">
      <dgm:prSet/>
      <dgm:spPr/>
      <dgm:t>
        <a:bodyPr/>
        <a:lstStyle/>
        <a:p>
          <a:endParaRPr lang="en-US"/>
        </a:p>
      </dgm:t>
    </dgm:pt>
    <dgm:pt modelId="{D734DD6E-2951-4E40-A9CE-70A4AF22FAFB}" type="sibTrans" cxnId="{25FCC1EE-A0C2-4267-9680-ADAF37E1D4C4}">
      <dgm:prSet/>
      <dgm:spPr/>
      <dgm:t>
        <a:bodyPr/>
        <a:lstStyle/>
        <a:p>
          <a:endParaRPr lang="en-US"/>
        </a:p>
      </dgm:t>
    </dgm:pt>
    <dgm:pt modelId="{9A6A4162-5D96-42FE-A2AB-E33A5CD98EE9}">
      <dgm:prSet/>
      <dgm:spPr/>
      <dgm:t>
        <a:bodyPr/>
        <a:lstStyle/>
        <a:p>
          <a:r>
            <a:rPr lang="en-US"/>
            <a:t>Enter your administrator username and password.</a:t>
          </a:r>
        </a:p>
      </dgm:t>
    </dgm:pt>
    <dgm:pt modelId="{A29FC2D5-D9AE-47CB-B19E-96E4F9452663}" type="parTrans" cxnId="{62A7C89D-5602-48FD-8A5D-43EC16BE854E}">
      <dgm:prSet/>
      <dgm:spPr/>
      <dgm:t>
        <a:bodyPr/>
        <a:lstStyle/>
        <a:p>
          <a:endParaRPr lang="en-US"/>
        </a:p>
      </dgm:t>
    </dgm:pt>
    <dgm:pt modelId="{2EAF9F90-0926-4E46-9CC6-7BB61A6B38EE}" type="sibTrans" cxnId="{62A7C89D-5602-48FD-8A5D-43EC16BE854E}">
      <dgm:prSet/>
      <dgm:spPr/>
      <dgm:t>
        <a:bodyPr/>
        <a:lstStyle/>
        <a:p>
          <a:endParaRPr lang="en-US"/>
        </a:p>
      </dgm:t>
    </dgm:pt>
    <dgm:pt modelId="{9605B8FC-A0F5-4588-8C76-337DFC3A8C09}">
      <dgm:prSet/>
      <dgm:spPr/>
      <dgm:t>
        <a:bodyPr/>
        <a:lstStyle/>
        <a:p>
          <a:r>
            <a:rPr lang="en-US"/>
            <a:t>After logging in, locate and click on the Admin Dashboard link to access management tools.</a:t>
          </a:r>
        </a:p>
      </dgm:t>
    </dgm:pt>
    <dgm:pt modelId="{841B1C27-EDEA-45B7-9CE0-12B2AAC014B3}" type="parTrans" cxnId="{F6CA4A4D-862C-41B4-AFB5-791B0CB58CFE}">
      <dgm:prSet/>
      <dgm:spPr/>
      <dgm:t>
        <a:bodyPr/>
        <a:lstStyle/>
        <a:p>
          <a:endParaRPr lang="en-US"/>
        </a:p>
      </dgm:t>
    </dgm:pt>
    <dgm:pt modelId="{21626FF6-1C55-4446-B9C3-50FF3869196E}" type="sibTrans" cxnId="{F6CA4A4D-862C-41B4-AFB5-791B0CB58CFE}">
      <dgm:prSet/>
      <dgm:spPr/>
      <dgm:t>
        <a:bodyPr/>
        <a:lstStyle/>
        <a:p>
          <a:endParaRPr lang="en-US"/>
        </a:p>
      </dgm:t>
    </dgm:pt>
    <dgm:pt modelId="{6297E8E5-8ECD-4E4C-9976-03803938730B}" type="pres">
      <dgm:prSet presAssocID="{EB36804C-4BD7-4B17-86EA-F799565AB277}" presName="Name0" presStyleCnt="0">
        <dgm:presLayoutVars>
          <dgm:dir/>
          <dgm:resizeHandles val="exact"/>
        </dgm:presLayoutVars>
      </dgm:prSet>
      <dgm:spPr/>
    </dgm:pt>
    <dgm:pt modelId="{50A5B957-BA5E-4842-A668-1480337260D9}" type="pres">
      <dgm:prSet presAssocID="{12FE69BD-F5A0-4D17-AD91-B815B896A299}" presName="node" presStyleLbl="node1" presStyleIdx="0" presStyleCnt="4">
        <dgm:presLayoutVars>
          <dgm:bulletEnabled val="1"/>
        </dgm:presLayoutVars>
      </dgm:prSet>
      <dgm:spPr/>
    </dgm:pt>
    <dgm:pt modelId="{57D3F882-E7C0-4645-BDA7-178F33681F99}" type="pres">
      <dgm:prSet presAssocID="{39539FC0-6F7E-47A7-AC4C-EB4F022FAB29}" presName="sibTrans" presStyleLbl="sibTrans1D1" presStyleIdx="0" presStyleCnt="3"/>
      <dgm:spPr/>
    </dgm:pt>
    <dgm:pt modelId="{2151053A-1359-2E48-8D25-7062AA98B7F8}" type="pres">
      <dgm:prSet presAssocID="{39539FC0-6F7E-47A7-AC4C-EB4F022FAB29}" presName="connectorText" presStyleLbl="sibTrans1D1" presStyleIdx="0" presStyleCnt="3"/>
      <dgm:spPr/>
    </dgm:pt>
    <dgm:pt modelId="{5011DE44-5ABF-0F4E-820A-E392074D81A4}" type="pres">
      <dgm:prSet presAssocID="{E3790148-DFC1-43F5-AA4E-C8E05F6EF67C}" presName="node" presStyleLbl="node1" presStyleIdx="1" presStyleCnt="4">
        <dgm:presLayoutVars>
          <dgm:bulletEnabled val="1"/>
        </dgm:presLayoutVars>
      </dgm:prSet>
      <dgm:spPr/>
    </dgm:pt>
    <dgm:pt modelId="{D8300F88-3205-F442-ACBC-992305FE6234}" type="pres">
      <dgm:prSet presAssocID="{D734DD6E-2951-4E40-A9CE-70A4AF22FAFB}" presName="sibTrans" presStyleLbl="sibTrans1D1" presStyleIdx="1" presStyleCnt="3"/>
      <dgm:spPr/>
    </dgm:pt>
    <dgm:pt modelId="{8449DBCD-610B-B448-AF2C-74017E870E0B}" type="pres">
      <dgm:prSet presAssocID="{D734DD6E-2951-4E40-A9CE-70A4AF22FAFB}" presName="connectorText" presStyleLbl="sibTrans1D1" presStyleIdx="1" presStyleCnt="3"/>
      <dgm:spPr/>
    </dgm:pt>
    <dgm:pt modelId="{B632ACB9-5B66-2448-A0A3-FBD33A38F824}" type="pres">
      <dgm:prSet presAssocID="{9A6A4162-5D96-42FE-A2AB-E33A5CD98EE9}" presName="node" presStyleLbl="node1" presStyleIdx="2" presStyleCnt="4">
        <dgm:presLayoutVars>
          <dgm:bulletEnabled val="1"/>
        </dgm:presLayoutVars>
      </dgm:prSet>
      <dgm:spPr/>
    </dgm:pt>
    <dgm:pt modelId="{85EC2A48-7721-5742-95A5-04E192E474E0}" type="pres">
      <dgm:prSet presAssocID="{2EAF9F90-0926-4E46-9CC6-7BB61A6B38EE}" presName="sibTrans" presStyleLbl="sibTrans1D1" presStyleIdx="2" presStyleCnt="3"/>
      <dgm:spPr/>
    </dgm:pt>
    <dgm:pt modelId="{20D88E30-BBAA-9A43-91CC-8231F0A4683A}" type="pres">
      <dgm:prSet presAssocID="{2EAF9F90-0926-4E46-9CC6-7BB61A6B38EE}" presName="connectorText" presStyleLbl="sibTrans1D1" presStyleIdx="2" presStyleCnt="3"/>
      <dgm:spPr/>
    </dgm:pt>
    <dgm:pt modelId="{9200C2FE-9AE3-CF45-9527-7F51D9CF3D17}" type="pres">
      <dgm:prSet presAssocID="{9605B8FC-A0F5-4588-8C76-337DFC3A8C09}" presName="node" presStyleLbl="node1" presStyleIdx="3" presStyleCnt="4">
        <dgm:presLayoutVars>
          <dgm:bulletEnabled val="1"/>
        </dgm:presLayoutVars>
      </dgm:prSet>
      <dgm:spPr/>
    </dgm:pt>
  </dgm:ptLst>
  <dgm:cxnLst>
    <dgm:cxn modelId="{5D3C8D07-4C50-FA48-8285-3DD8258242E7}" type="presOf" srcId="{12FE69BD-F5A0-4D17-AD91-B815B896A299}" destId="{50A5B957-BA5E-4842-A668-1480337260D9}" srcOrd="0" destOrd="0" presId="urn:microsoft.com/office/officeart/2016/7/layout/RepeatingBendingProcessNew"/>
    <dgm:cxn modelId="{82F86A08-720A-4B42-8C40-D07500C40B6C}" type="presOf" srcId="{39539FC0-6F7E-47A7-AC4C-EB4F022FAB29}" destId="{2151053A-1359-2E48-8D25-7062AA98B7F8}" srcOrd="1" destOrd="0" presId="urn:microsoft.com/office/officeart/2016/7/layout/RepeatingBendingProcessNew"/>
    <dgm:cxn modelId="{A400D91D-B44F-FA41-B544-7F658D5D8333}" type="presOf" srcId="{2EAF9F90-0926-4E46-9CC6-7BB61A6B38EE}" destId="{85EC2A48-7721-5742-95A5-04E192E474E0}" srcOrd="0" destOrd="0" presId="urn:microsoft.com/office/officeart/2016/7/layout/RepeatingBendingProcessNew"/>
    <dgm:cxn modelId="{6CD0EF2C-7932-474B-BA39-2DA3C3A8E51C}" type="presOf" srcId="{EB36804C-4BD7-4B17-86EA-F799565AB277}" destId="{6297E8E5-8ECD-4E4C-9976-03803938730B}" srcOrd="0" destOrd="0" presId="urn:microsoft.com/office/officeart/2016/7/layout/RepeatingBendingProcessNew"/>
    <dgm:cxn modelId="{F6CA4A4D-862C-41B4-AFB5-791B0CB58CFE}" srcId="{EB36804C-4BD7-4B17-86EA-F799565AB277}" destId="{9605B8FC-A0F5-4588-8C76-337DFC3A8C09}" srcOrd="3" destOrd="0" parTransId="{841B1C27-EDEA-45B7-9CE0-12B2AAC014B3}" sibTransId="{21626FF6-1C55-4446-B9C3-50FF3869196E}"/>
    <dgm:cxn modelId="{871B6A61-63F4-42F5-B489-87BE3B38BC98}" srcId="{EB36804C-4BD7-4B17-86EA-F799565AB277}" destId="{12FE69BD-F5A0-4D17-AD91-B815B896A299}" srcOrd="0" destOrd="0" parTransId="{E89FE9A2-4FDD-4124-A524-CD045A7D6B51}" sibTransId="{39539FC0-6F7E-47A7-AC4C-EB4F022FAB29}"/>
    <dgm:cxn modelId="{3BE9E563-EA4D-A244-AA9E-102BF172DDBD}" type="presOf" srcId="{9605B8FC-A0F5-4588-8C76-337DFC3A8C09}" destId="{9200C2FE-9AE3-CF45-9527-7F51D9CF3D17}" srcOrd="0" destOrd="0" presId="urn:microsoft.com/office/officeart/2016/7/layout/RepeatingBendingProcessNew"/>
    <dgm:cxn modelId="{7893968A-C617-2946-A262-5C5F6F5D04CB}" type="presOf" srcId="{E3790148-DFC1-43F5-AA4E-C8E05F6EF67C}" destId="{5011DE44-5ABF-0F4E-820A-E392074D81A4}" srcOrd="0" destOrd="0" presId="urn:microsoft.com/office/officeart/2016/7/layout/RepeatingBendingProcessNew"/>
    <dgm:cxn modelId="{CA859C9B-55C1-6F49-84C6-E980B7608106}" type="presOf" srcId="{2EAF9F90-0926-4E46-9CC6-7BB61A6B38EE}" destId="{20D88E30-BBAA-9A43-91CC-8231F0A4683A}" srcOrd="1" destOrd="0" presId="urn:microsoft.com/office/officeart/2016/7/layout/RepeatingBendingProcessNew"/>
    <dgm:cxn modelId="{62A7C89D-5602-48FD-8A5D-43EC16BE854E}" srcId="{EB36804C-4BD7-4B17-86EA-F799565AB277}" destId="{9A6A4162-5D96-42FE-A2AB-E33A5CD98EE9}" srcOrd="2" destOrd="0" parTransId="{A29FC2D5-D9AE-47CB-B19E-96E4F9452663}" sibTransId="{2EAF9F90-0926-4E46-9CC6-7BB61A6B38EE}"/>
    <dgm:cxn modelId="{6E6184AE-B654-854B-AE9C-E451F8FF10A4}" type="presOf" srcId="{D734DD6E-2951-4E40-A9CE-70A4AF22FAFB}" destId="{8449DBCD-610B-B448-AF2C-74017E870E0B}" srcOrd="1" destOrd="0" presId="urn:microsoft.com/office/officeart/2016/7/layout/RepeatingBendingProcessNew"/>
    <dgm:cxn modelId="{24A927C0-7D2B-BD4C-AFAF-E4512910B168}" type="presOf" srcId="{D734DD6E-2951-4E40-A9CE-70A4AF22FAFB}" destId="{D8300F88-3205-F442-ACBC-992305FE6234}" srcOrd="0" destOrd="0" presId="urn:microsoft.com/office/officeart/2016/7/layout/RepeatingBendingProcessNew"/>
    <dgm:cxn modelId="{784DE9CB-4D63-0044-A0F8-AAB2DB09E157}" type="presOf" srcId="{39539FC0-6F7E-47A7-AC4C-EB4F022FAB29}" destId="{57D3F882-E7C0-4645-BDA7-178F33681F99}" srcOrd="0" destOrd="0" presId="urn:microsoft.com/office/officeart/2016/7/layout/RepeatingBendingProcessNew"/>
    <dgm:cxn modelId="{25FCC1EE-A0C2-4267-9680-ADAF37E1D4C4}" srcId="{EB36804C-4BD7-4B17-86EA-F799565AB277}" destId="{E3790148-DFC1-43F5-AA4E-C8E05F6EF67C}" srcOrd="1" destOrd="0" parTransId="{EA28443A-FEC1-4994-87C7-1EC3B28C1CB3}" sibTransId="{D734DD6E-2951-4E40-A9CE-70A4AF22FAFB}"/>
    <dgm:cxn modelId="{CF41E8F0-12EB-F74A-911C-EAEB848CC09A}" type="presOf" srcId="{9A6A4162-5D96-42FE-A2AB-E33A5CD98EE9}" destId="{B632ACB9-5B66-2448-A0A3-FBD33A38F824}" srcOrd="0" destOrd="0" presId="urn:microsoft.com/office/officeart/2016/7/layout/RepeatingBendingProcessNew"/>
    <dgm:cxn modelId="{7E5B66BE-A43D-6C45-A434-97C1EF72117D}" type="presParOf" srcId="{6297E8E5-8ECD-4E4C-9976-03803938730B}" destId="{50A5B957-BA5E-4842-A668-1480337260D9}" srcOrd="0" destOrd="0" presId="urn:microsoft.com/office/officeart/2016/7/layout/RepeatingBendingProcessNew"/>
    <dgm:cxn modelId="{070BD659-0A4D-9F48-8C31-1E1038F4ACA7}" type="presParOf" srcId="{6297E8E5-8ECD-4E4C-9976-03803938730B}" destId="{57D3F882-E7C0-4645-BDA7-178F33681F99}" srcOrd="1" destOrd="0" presId="urn:microsoft.com/office/officeart/2016/7/layout/RepeatingBendingProcessNew"/>
    <dgm:cxn modelId="{B3977B92-83E2-5143-810D-082496053D66}" type="presParOf" srcId="{57D3F882-E7C0-4645-BDA7-178F33681F99}" destId="{2151053A-1359-2E48-8D25-7062AA98B7F8}" srcOrd="0" destOrd="0" presId="urn:microsoft.com/office/officeart/2016/7/layout/RepeatingBendingProcessNew"/>
    <dgm:cxn modelId="{B4B5D3CC-EE7F-574C-94B9-9A53D5E926AE}" type="presParOf" srcId="{6297E8E5-8ECD-4E4C-9976-03803938730B}" destId="{5011DE44-5ABF-0F4E-820A-E392074D81A4}" srcOrd="2" destOrd="0" presId="urn:microsoft.com/office/officeart/2016/7/layout/RepeatingBendingProcessNew"/>
    <dgm:cxn modelId="{CDA48B18-16AA-4945-BF1B-C7BD7D61ADC0}" type="presParOf" srcId="{6297E8E5-8ECD-4E4C-9976-03803938730B}" destId="{D8300F88-3205-F442-ACBC-992305FE6234}" srcOrd="3" destOrd="0" presId="urn:microsoft.com/office/officeart/2016/7/layout/RepeatingBendingProcessNew"/>
    <dgm:cxn modelId="{1DD31D0C-E8BA-8B42-A5DA-9C2C8E0A4C0C}" type="presParOf" srcId="{D8300F88-3205-F442-ACBC-992305FE6234}" destId="{8449DBCD-610B-B448-AF2C-74017E870E0B}" srcOrd="0" destOrd="0" presId="urn:microsoft.com/office/officeart/2016/7/layout/RepeatingBendingProcessNew"/>
    <dgm:cxn modelId="{1C2D3CD6-694F-6F42-B065-183C923694C1}" type="presParOf" srcId="{6297E8E5-8ECD-4E4C-9976-03803938730B}" destId="{B632ACB9-5B66-2448-A0A3-FBD33A38F824}" srcOrd="4" destOrd="0" presId="urn:microsoft.com/office/officeart/2016/7/layout/RepeatingBendingProcessNew"/>
    <dgm:cxn modelId="{366B7C1B-5840-A649-89B5-F4EC18CE6B8D}" type="presParOf" srcId="{6297E8E5-8ECD-4E4C-9976-03803938730B}" destId="{85EC2A48-7721-5742-95A5-04E192E474E0}" srcOrd="5" destOrd="0" presId="urn:microsoft.com/office/officeart/2016/7/layout/RepeatingBendingProcessNew"/>
    <dgm:cxn modelId="{AB8253A6-E703-C847-96DB-B1E8F84B48FE}" type="presParOf" srcId="{85EC2A48-7721-5742-95A5-04E192E474E0}" destId="{20D88E30-BBAA-9A43-91CC-8231F0A4683A}" srcOrd="0" destOrd="0" presId="urn:microsoft.com/office/officeart/2016/7/layout/RepeatingBendingProcessNew"/>
    <dgm:cxn modelId="{BFB8A032-8152-CB4E-A94B-D5B1FD50A602}" type="presParOf" srcId="{6297E8E5-8ECD-4E4C-9976-03803938730B}" destId="{9200C2FE-9AE3-CF45-9527-7F51D9CF3D17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15C7A-D422-432F-A369-987DC656F5D1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B41D0-CBDC-44A4-82AE-A744B88ABDEE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166E1-A0EE-411B-A9E5-C9F3A49D57E2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Created in 2002 by the Massachusetts Institute of Technology (MIT) and Hewlett-Packard (HP).</a:t>
          </a:r>
        </a:p>
      </dsp:txBody>
      <dsp:txXfrm>
        <a:off x="1437631" y="531"/>
        <a:ext cx="6449068" cy="1244702"/>
      </dsp:txXfrm>
    </dsp:sp>
    <dsp:sp modelId="{8D2518E7-B9BD-40DF-BA76-06A5CDD9BF57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36C46-439E-4106-A304-56234EB19D5E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5E535-6F91-4972-9FAD-1DE73AA6581E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Developed to provide systematic and open access to digital materials.</a:t>
          </a:r>
        </a:p>
      </dsp:txBody>
      <dsp:txXfrm>
        <a:off x="1437631" y="1556410"/>
        <a:ext cx="6449068" cy="1244702"/>
      </dsp:txXfrm>
    </dsp:sp>
    <dsp:sp modelId="{187C505F-E2B0-46BE-BDC0-0F69534C8026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0427A-A70C-48B6-87CB-6A2FB2E6BEF1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A21F0-305D-4D27-B40A-19565E7B8CB2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Open-source nature allows customization and use by various institutions worldwide without licensing fees.</a:t>
          </a:r>
        </a:p>
      </dsp:txBody>
      <dsp:txXfrm>
        <a:off x="1437631" y="3112289"/>
        <a:ext cx="6449068" cy="12447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97C77-57D5-420C-8D61-6EF7D88FEB33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E9DE0-BCDC-4BE7-B743-DB1A9176634C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BB681-777E-41AE-96D3-123A35ADC510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From the Admin Dashboard, select 'Communities &amp; Collections' or 'Content Management'.</a:t>
          </a:r>
        </a:p>
      </dsp:txBody>
      <dsp:txXfrm>
        <a:off x="1437631" y="531"/>
        <a:ext cx="6449068" cy="1244702"/>
      </dsp:txXfrm>
    </dsp:sp>
    <dsp:sp modelId="{DD0D2D24-E8DE-40ED-BE46-BC5F154309BD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53A41-EF49-4C18-A94D-A883514F269A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ED34B-F46C-4C79-A367-DA1D1AF96B3E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This section presents the hierarchical layout of all communities and collections.</a:t>
          </a:r>
        </a:p>
      </dsp:txBody>
      <dsp:txXfrm>
        <a:off x="1437631" y="1556410"/>
        <a:ext cx="6449068" cy="1244702"/>
      </dsp:txXfrm>
    </dsp:sp>
    <dsp:sp modelId="{CC064DCE-22DA-4769-B2A2-3E3D1057953C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5FF27-D6F4-41A4-8843-89247FB1F222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AB76F-D124-44C1-95A4-43D9ED4AAAC0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Familiarize yourself with the current setup before adding or editing items.</a:t>
          </a:r>
        </a:p>
      </dsp:txBody>
      <dsp:txXfrm>
        <a:off x="1437631" y="3112289"/>
        <a:ext cx="6449068" cy="12447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F0BBE-5930-5445-A89F-0C09FE264B25}">
      <dsp:nvSpPr>
        <dsp:cNvPr id="0" name=""/>
        <dsp:cNvSpPr/>
      </dsp:nvSpPr>
      <dsp:spPr>
        <a:xfrm>
          <a:off x="2401" y="762972"/>
          <a:ext cx="1904899" cy="26668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13" tIns="330200" rIns="148513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1. Navigate to the parent community where the sub-community will be created.</a:t>
          </a:r>
        </a:p>
      </dsp:txBody>
      <dsp:txXfrm>
        <a:off x="2401" y="1776379"/>
        <a:ext cx="1904899" cy="1600115"/>
      </dsp:txXfrm>
    </dsp:sp>
    <dsp:sp modelId="{DDDF9CEC-7FE9-D741-8079-E7AECE9B29F2}">
      <dsp:nvSpPr>
        <dsp:cNvPr id="0" name=""/>
        <dsp:cNvSpPr/>
      </dsp:nvSpPr>
      <dsp:spPr>
        <a:xfrm>
          <a:off x="554822" y="1029658"/>
          <a:ext cx="800057" cy="8000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6" tIns="12700" rIns="62376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71988" y="1146824"/>
        <a:ext cx="565725" cy="565725"/>
      </dsp:txXfrm>
    </dsp:sp>
    <dsp:sp modelId="{C18A49C9-1CEF-5840-89A5-BA17DD52C8D0}">
      <dsp:nvSpPr>
        <dsp:cNvPr id="0" name=""/>
        <dsp:cNvSpPr/>
      </dsp:nvSpPr>
      <dsp:spPr>
        <a:xfrm>
          <a:off x="2401" y="3429760"/>
          <a:ext cx="1904899" cy="72"/>
        </a:xfrm>
        <a:prstGeom prst="rect">
          <a:avLst/>
        </a:prstGeom>
        <a:solidFill>
          <a:schemeClr val="accent2">
            <a:hueOff val="668789"/>
            <a:satOff val="-834"/>
            <a:lumOff val="196"/>
            <a:alphaOff val="0"/>
          </a:schemeClr>
        </a:solidFill>
        <a:ln w="25400" cap="flat" cmpd="sng" algn="ctr">
          <a:solidFill>
            <a:schemeClr val="accent2">
              <a:hueOff val="668789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AF142-847A-D44C-94FC-0F2664E6C055}">
      <dsp:nvSpPr>
        <dsp:cNvPr id="0" name=""/>
        <dsp:cNvSpPr/>
      </dsp:nvSpPr>
      <dsp:spPr>
        <a:xfrm>
          <a:off x="2097790" y="762972"/>
          <a:ext cx="1904899" cy="2666859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13" tIns="330200" rIns="148513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2. Click on 'Create Sub-community’.</a:t>
          </a:r>
        </a:p>
      </dsp:txBody>
      <dsp:txXfrm>
        <a:off x="2097790" y="1776379"/>
        <a:ext cx="1904899" cy="1600115"/>
      </dsp:txXfrm>
    </dsp:sp>
    <dsp:sp modelId="{E6065A1D-6DB2-B24D-AFE4-64D479B34224}">
      <dsp:nvSpPr>
        <dsp:cNvPr id="0" name=""/>
        <dsp:cNvSpPr/>
      </dsp:nvSpPr>
      <dsp:spPr>
        <a:xfrm>
          <a:off x="2650211" y="1029658"/>
          <a:ext cx="800057" cy="800057"/>
        </a:xfrm>
        <a:prstGeom prst="ellipse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6" tIns="12700" rIns="62376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67377" y="1146824"/>
        <a:ext cx="565725" cy="565725"/>
      </dsp:txXfrm>
    </dsp:sp>
    <dsp:sp modelId="{43E587BE-346C-084F-9CF6-30B4B7B31858}">
      <dsp:nvSpPr>
        <dsp:cNvPr id="0" name=""/>
        <dsp:cNvSpPr/>
      </dsp:nvSpPr>
      <dsp:spPr>
        <a:xfrm>
          <a:off x="2097790" y="3429760"/>
          <a:ext cx="1904899" cy="72"/>
        </a:xfrm>
        <a:prstGeom prst="rect">
          <a:avLst/>
        </a:prstGeom>
        <a:solidFill>
          <a:schemeClr val="accent2">
            <a:hueOff val="2006366"/>
            <a:satOff val="-2502"/>
            <a:lumOff val="588"/>
            <a:alphaOff val="0"/>
          </a:schemeClr>
        </a:solidFill>
        <a:ln w="25400" cap="flat" cmpd="sng" algn="ctr">
          <a:solidFill>
            <a:schemeClr val="accent2">
              <a:hueOff val="2006366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840D5-B77C-8A43-A1FA-AB6F0092EF78}">
      <dsp:nvSpPr>
        <dsp:cNvPr id="0" name=""/>
        <dsp:cNvSpPr/>
      </dsp:nvSpPr>
      <dsp:spPr>
        <a:xfrm>
          <a:off x="4193180" y="762972"/>
          <a:ext cx="1904899" cy="2666859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13" tIns="330200" rIns="148513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3. Provide metadata similar to creating a main community, but focused on a narrower scope.</a:t>
          </a:r>
        </a:p>
      </dsp:txBody>
      <dsp:txXfrm>
        <a:off x="4193180" y="1776379"/>
        <a:ext cx="1904899" cy="1600115"/>
      </dsp:txXfrm>
    </dsp:sp>
    <dsp:sp modelId="{7CDCE985-3149-A94A-95F5-D6530D2EFE9E}">
      <dsp:nvSpPr>
        <dsp:cNvPr id="0" name=""/>
        <dsp:cNvSpPr/>
      </dsp:nvSpPr>
      <dsp:spPr>
        <a:xfrm>
          <a:off x="4745601" y="1029658"/>
          <a:ext cx="800057" cy="800057"/>
        </a:xfrm>
        <a:prstGeom prst="ellipse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6" tIns="12700" rIns="62376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62767" y="1146824"/>
        <a:ext cx="565725" cy="565725"/>
      </dsp:txXfrm>
    </dsp:sp>
    <dsp:sp modelId="{B1C36B27-63E2-CC4F-91D5-152BA51A2C01}">
      <dsp:nvSpPr>
        <dsp:cNvPr id="0" name=""/>
        <dsp:cNvSpPr/>
      </dsp:nvSpPr>
      <dsp:spPr>
        <a:xfrm>
          <a:off x="4193180" y="3429760"/>
          <a:ext cx="1904899" cy="72"/>
        </a:xfrm>
        <a:prstGeom prst="rect">
          <a:avLst/>
        </a:prstGeom>
        <a:solidFill>
          <a:schemeClr val="accent2">
            <a:hueOff val="3343943"/>
            <a:satOff val="-4171"/>
            <a:lumOff val="981"/>
            <a:alphaOff val="0"/>
          </a:schemeClr>
        </a:solidFill>
        <a:ln w="25400" cap="flat" cmpd="sng" algn="ctr">
          <a:solidFill>
            <a:schemeClr val="accent2">
              <a:hueOff val="3343943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EE736-FEF4-4447-9328-94A9ACF0FCAF}">
      <dsp:nvSpPr>
        <dsp:cNvPr id="0" name=""/>
        <dsp:cNvSpPr/>
      </dsp:nvSpPr>
      <dsp:spPr>
        <a:xfrm>
          <a:off x="6288570" y="762972"/>
          <a:ext cx="1904899" cy="266685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13" tIns="330200" rIns="148513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4. Click 'Save' and confirm the sub-community appears under the correct parent.</a:t>
          </a:r>
        </a:p>
      </dsp:txBody>
      <dsp:txXfrm>
        <a:off x="6288570" y="1776379"/>
        <a:ext cx="1904899" cy="1600115"/>
      </dsp:txXfrm>
    </dsp:sp>
    <dsp:sp modelId="{776ECBE8-1924-6D4F-8D8D-20A924EE8280}">
      <dsp:nvSpPr>
        <dsp:cNvPr id="0" name=""/>
        <dsp:cNvSpPr/>
      </dsp:nvSpPr>
      <dsp:spPr>
        <a:xfrm>
          <a:off x="6840991" y="1029658"/>
          <a:ext cx="800057" cy="800057"/>
        </a:xfrm>
        <a:prstGeom prst="ellipse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6" tIns="12700" rIns="62376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58157" y="1146824"/>
        <a:ext cx="565725" cy="565725"/>
      </dsp:txXfrm>
    </dsp:sp>
    <dsp:sp modelId="{92B6D751-FD00-2649-B796-B16498B0BED9}">
      <dsp:nvSpPr>
        <dsp:cNvPr id="0" name=""/>
        <dsp:cNvSpPr/>
      </dsp:nvSpPr>
      <dsp:spPr>
        <a:xfrm>
          <a:off x="6288570" y="3429760"/>
          <a:ext cx="1904899" cy="72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C9CAD-624B-46B8-9540-637284F065D2}">
      <dsp:nvSpPr>
        <dsp:cNvPr id="0" name=""/>
        <dsp:cNvSpPr/>
      </dsp:nvSpPr>
      <dsp:spPr>
        <a:xfrm>
          <a:off x="0" y="717"/>
          <a:ext cx="47262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9BF07-06C7-4460-81C8-4E604D3A4174}">
      <dsp:nvSpPr>
        <dsp:cNvPr id="0" name=""/>
        <dsp:cNvSpPr/>
      </dsp:nvSpPr>
      <dsp:spPr>
        <a:xfrm>
          <a:off x="182349" y="136349"/>
          <a:ext cx="331544" cy="331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49D31-E63A-4F09-9CBB-8FBD0B7798AB}">
      <dsp:nvSpPr>
        <dsp:cNvPr id="0" name=""/>
        <dsp:cNvSpPr/>
      </dsp:nvSpPr>
      <dsp:spPr>
        <a:xfrm>
          <a:off x="696242" y="717"/>
          <a:ext cx="40299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1. Go to the community where the collection will reside.</a:t>
          </a:r>
        </a:p>
      </dsp:txBody>
      <dsp:txXfrm>
        <a:off x="696242" y="717"/>
        <a:ext cx="4029958" cy="602807"/>
      </dsp:txXfrm>
    </dsp:sp>
    <dsp:sp modelId="{BD4C3C65-09A5-47C6-BAD2-9F7C656EC044}">
      <dsp:nvSpPr>
        <dsp:cNvPr id="0" name=""/>
        <dsp:cNvSpPr/>
      </dsp:nvSpPr>
      <dsp:spPr>
        <a:xfrm>
          <a:off x="0" y="754227"/>
          <a:ext cx="47262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EECFE-3141-4047-BFBE-D2B31A4E3BAF}">
      <dsp:nvSpPr>
        <dsp:cNvPr id="0" name=""/>
        <dsp:cNvSpPr/>
      </dsp:nvSpPr>
      <dsp:spPr>
        <a:xfrm>
          <a:off x="182349" y="889858"/>
          <a:ext cx="331544" cy="331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F7478-7AF0-49F0-9568-DA3F3A9A4805}">
      <dsp:nvSpPr>
        <dsp:cNvPr id="0" name=""/>
        <dsp:cNvSpPr/>
      </dsp:nvSpPr>
      <dsp:spPr>
        <a:xfrm>
          <a:off x="696242" y="754227"/>
          <a:ext cx="40299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2. Click the 'Create Collection' button.</a:t>
          </a:r>
        </a:p>
      </dsp:txBody>
      <dsp:txXfrm>
        <a:off x="696242" y="754227"/>
        <a:ext cx="4029958" cy="602807"/>
      </dsp:txXfrm>
    </dsp:sp>
    <dsp:sp modelId="{4DB29988-446B-43E4-B158-B6E10FDB6CD8}">
      <dsp:nvSpPr>
        <dsp:cNvPr id="0" name=""/>
        <dsp:cNvSpPr/>
      </dsp:nvSpPr>
      <dsp:spPr>
        <a:xfrm>
          <a:off x="0" y="1507736"/>
          <a:ext cx="47262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67AA1-8FFC-49D6-AB10-6F139F41438D}">
      <dsp:nvSpPr>
        <dsp:cNvPr id="0" name=""/>
        <dsp:cNvSpPr/>
      </dsp:nvSpPr>
      <dsp:spPr>
        <a:xfrm>
          <a:off x="182349" y="1643368"/>
          <a:ext cx="331544" cy="3315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DE039-5A88-48FA-B556-8D823837EE7E}">
      <dsp:nvSpPr>
        <dsp:cNvPr id="0" name=""/>
        <dsp:cNvSpPr/>
      </dsp:nvSpPr>
      <dsp:spPr>
        <a:xfrm>
          <a:off x="696242" y="1507736"/>
          <a:ext cx="40299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3. Fill out the form with:</a:t>
          </a:r>
        </a:p>
      </dsp:txBody>
      <dsp:txXfrm>
        <a:off x="696242" y="1507736"/>
        <a:ext cx="4029958" cy="602807"/>
      </dsp:txXfrm>
    </dsp:sp>
    <dsp:sp modelId="{0AACD968-85ED-43A9-8529-AC11162C38DD}">
      <dsp:nvSpPr>
        <dsp:cNvPr id="0" name=""/>
        <dsp:cNvSpPr/>
      </dsp:nvSpPr>
      <dsp:spPr>
        <a:xfrm>
          <a:off x="0" y="2261245"/>
          <a:ext cx="47262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777D2-926D-43B9-9515-169DEB368052}">
      <dsp:nvSpPr>
        <dsp:cNvPr id="0" name=""/>
        <dsp:cNvSpPr/>
      </dsp:nvSpPr>
      <dsp:spPr>
        <a:xfrm>
          <a:off x="182349" y="2396877"/>
          <a:ext cx="331544" cy="3315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56D10-19B7-48CD-8809-4EAD87EEA02D}">
      <dsp:nvSpPr>
        <dsp:cNvPr id="0" name=""/>
        <dsp:cNvSpPr/>
      </dsp:nvSpPr>
      <dsp:spPr>
        <a:xfrm>
          <a:off x="696242" y="2261245"/>
          <a:ext cx="40299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Collection Name (e.g., Final Year Projects 2025)</a:t>
          </a:r>
        </a:p>
      </dsp:txBody>
      <dsp:txXfrm>
        <a:off x="696242" y="2261245"/>
        <a:ext cx="4029958" cy="602807"/>
      </dsp:txXfrm>
    </dsp:sp>
    <dsp:sp modelId="{7CE3A2B4-63A8-449D-AE8B-5E46BF680377}">
      <dsp:nvSpPr>
        <dsp:cNvPr id="0" name=""/>
        <dsp:cNvSpPr/>
      </dsp:nvSpPr>
      <dsp:spPr>
        <a:xfrm>
          <a:off x="0" y="3014755"/>
          <a:ext cx="47262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74632-0666-454D-928C-B6226D964B92}">
      <dsp:nvSpPr>
        <dsp:cNvPr id="0" name=""/>
        <dsp:cNvSpPr/>
      </dsp:nvSpPr>
      <dsp:spPr>
        <a:xfrm>
          <a:off x="182349" y="3150387"/>
          <a:ext cx="331544" cy="3315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8C105-C69C-4F60-A9A8-01C526105964}">
      <dsp:nvSpPr>
        <dsp:cNvPr id="0" name=""/>
        <dsp:cNvSpPr/>
      </dsp:nvSpPr>
      <dsp:spPr>
        <a:xfrm>
          <a:off x="696242" y="3014755"/>
          <a:ext cx="40299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Short and Long Descriptions</a:t>
          </a:r>
        </a:p>
      </dsp:txBody>
      <dsp:txXfrm>
        <a:off x="696242" y="3014755"/>
        <a:ext cx="4029958" cy="602807"/>
      </dsp:txXfrm>
    </dsp:sp>
    <dsp:sp modelId="{115DBD47-C0D9-47C0-B86A-F4573D48DB32}">
      <dsp:nvSpPr>
        <dsp:cNvPr id="0" name=""/>
        <dsp:cNvSpPr/>
      </dsp:nvSpPr>
      <dsp:spPr>
        <a:xfrm>
          <a:off x="0" y="3768264"/>
          <a:ext cx="47262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5EC95-EE0E-4EDE-8675-D8E0DD1DBA71}">
      <dsp:nvSpPr>
        <dsp:cNvPr id="0" name=""/>
        <dsp:cNvSpPr/>
      </dsp:nvSpPr>
      <dsp:spPr>
        <a:xfrm>
          <a:off x="182349" y="3903896"/>
          <a:ext cx="331544" cy="3315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42ABD-9AA2-45D9-9EBA-C1787701CADE}">
      <dsp:nvSpPr>
        <dsp:cNvPr id="0" name=""/>
        <dsp:cNvSpPr/>
      </dsp:nvSpPr>
      <dsp:spPr>
        <a:xfrm>
          <a:off x="696242" y="3768264"/>
          <a:ext cx="40299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Default License (e.g., Creative Commons)</a:t>
          </a:r>
        </a:p>
      </dsp:txBody>
      <dsp:txXfrm>
        <a:off x="696242" y="3768264"/>
        <a:ext cx="4029958" cy="602807"/>
      </dsp:txXfrm>
    </dsp:sp>
    <dsp:sp modelId="{E179B977-F868-44A1-A42F-B63533DAF1CD}">
      <dsp:nvSpPr>
        <dsp:cNvPr id="0" name=""/>
        <dsp:cNvSpPr/>
      </dsp:nvSpPr>
      <dsp:spPr>
        <a:xfrm>
          <a:off x="0" y="4521774"/>
          <a:ext cx="47262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12955-2A2F-4C83-A8A9-D8F389E76D84}">
      <dsp:nvSpPr>
        <dsp:cNvPr id="0" name=""/>
        <dsp:cNvSpPr/>
      </dsp:nvSpPr>
      <dsp:spPr>
        <a:xfrm>
          <a:off x="182349" y="4657406"/>
          <a:ext cx="331544" cy="3315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7D16D-FF51-48F9-BFD0-81C5732A4745}">
      <dsp:nvSpPr>
        <dsp:cNvPr id="0" name=""/>
        <dsp:cNvSpPr/>
      </dsp:nvSpPr>
      <dsp:spPr>
        <a:xfrm>
          <a:off x="696242" y="4521774"/>
          <a:ext cx="40299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4. Configure workflows if needed: approval, editorial review, or auto-publish.</a:t>
          </a:r>
        </a:p>
      </dsp:txBody>
      <dsp:txXfrm>
        <a:off x="696242" y="4521774"/>
        <a:ext cx="4029958" cy="602807"/>
      </dsp:txXfrm>
    </dsp:sp>
    <dsp:sp modelId="{A353AC43-B207-4EAB-9180-6C43908A1BFF}">
      <dsp:nvSpPr>
        <dsp:cNvPr id="0" name=""/>
        <dsp:cNvSpPr/>
      </dsp:nvSpPr>
      <dsp:spPr>
        <a:xfrm>
          <a:off x="0" y="5275283"/>
          <a:ext cx="47262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0C420-33E7-4C8F-9BB6-54084378B80C}">
      <dsp:nvSpPr>
        <dsp:cNvPr id="0" name=""/>
        <dsp:cNvSpPr/>
      </dsp:nvSpPr>
      <dsp:spPr>
        <a:xfrm>
          <a:off x="182349" y="5410915"/>
          <a:ext cx="331544" cy="33154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74321-F6F9-42BF-B8AE-57612DEAF6D5}">
      <dsp:nvSpPr>
        <dsp:cNvPr id="0" name=""/>
        <dsp:cNvSpPr/>
      </dsp:nvSpPr>
      <dsp:spPr>
        <a:xfrm>
          <a:off x="696242" y="5275283"/>
          <a:ext cx="40299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5. Click 'Save' to finalize the collection.</a:t>
          </a:r>
        </a:p>
      </dsp:txBody>
      <dsp:txXfrm>
        <a:off x="696242" y="5275283"/>
        <a:ext cx="4029958" cy="6028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0F3CF-9883-EE44-969B-1F34A6EBCB27}">
      <dsp:nvSpPr>
        <dsp:cNvPr id="0" name=""/>
        <dsp:cNvSpPr/>
      </dsp:nvSpPr>
      <dsp:spPr>
        <a:xfrm>
          <a:off x="0" y="36561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Assign roles to users or groups for:</a:t>
          </a:r>
        </a:p>
      </dsp:txBody>
      <dsp:txXfrm>
        <a:off x="24588" y="61149"/>
        <a:ext cx="8180424" cy="454509"/>
      </dsp:txXfrm>
    </dsp:sp>
    <dsp:sp modelId="{4F699720-1783-3140-A56C-C13F72457A1F}">
      <dsp:nvSpPr>
        <dsp:cNvPr id="0" name=""/>
        <dsp:cNvSpPr/>
      </dsp:nvSpPr>
      <dsp:spPr>
        <a:xfrm>
          <a:off x="0" y="600726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Item submission</a:t>
          </a:r>
        </a:p>
      </dsp:txBody>
      <dsp:txXfrm>
        <a:off x="24588" y="625314"/>
        <a:ext cx="8180424" cy="454509"/>
      </dsp:txXfrm>
    </dsp:sp>
    <dsp:sp modelId="{986EE987-9E6D-544E-9A6D-7A4EBCB1709D}">
      <dsp:nvSpPr>
        <dsp:cNvPr id="0" name=""/>
        <dsp:cNvSpPr/>
      </dsp:nvSpPr>
      <dsp:spPr>
        <a:xfrm>
          <a:off x="0" y="1164891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Reviewing and approving items</a:t>
          </a:r>
        </a:p>
      </dsp:txBody>
      <dsp:txXfrm>
        <a:off x="24588" y="1189479"/>
        <a:ext cx="8180424" cy="454509"/>
      </dsp:txXfrm>
    </dsp:sp>
    <dsp:sp modelId="{85589B88-A4AE-9541-BDF6-3BE4FBE304E2}">
      <dsp:nvSpPr>
        <dsp:cNvPr id="0" name=""/>
        <dsp:cNvSpPr/>
      </dsp:nvSpPr>
      <dsp:spPr>
        <a:xfrm>
          <a:off x="0" y="1729056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Administering communities and collections</a:t>
          </a:r>
        </a:p>
      </dsp:txBody>
      <dsp:txXfrm>
        <a:off x="24588" y="1753644"/>
        <a:ext cx="8180424" cy="454509"/>
      </dsp:txXfrm>
    </dsp:sp>
    <dsp:sp modelId="{68B8CFF0-2B6D-4E4D-9E37-A81843159B90}">
      <dsp:nvSpPr>
        <dsp:cNvPr id="0" name=""/>
        <dsp:cNvSpPr/>
      </dsp:nvSpPr>
      <dsp:spPr>
        <a:xfrm>
          <a:off x="0" y="2293221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Set access levels:</a:t>
          </a:r>
        </a:p>
      </dsp:txBody>
      <dsp:txXfrm>
        <a:off x="24588" y="2317809"/>
        <a:ext cx="8180424" cy="454509"/>
      </dsp:txXfrm>
    </dsp:sp>
    <dsp:sp modelId="{C7084890-41D2-8A44-96A5-90AE1B6F8A90}">
      <dsp:nvSpPr>
        <dsp:cNvPr id="0" name=""/>
        <dsp:cNvSpPr/>
      </dsp:nvSpPr>
      <dsp:spPr>
        <a:xfrm>
          <a:off x="0" y="2857386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Open access (public)</a:t>
          </a:r>
        </a:p>
      </dsp:txBody>
      <dsp:txXfrm>
        <a:off x="24588" y="2881974"/>
        <a:ext cx="8180424" cy="454509"/>
      </dsp:txXfrm>
    </dsp:sp>
    <dsp:sp modelId="{62DD08D2-6719-7441-B5CE-17B14B99263B}">
      <dsp:nvSpPr>
        <dsp:cNvPr id="0" name=""/>
        <dsp:cNvSpPr/>
      </dsp:nvSpPr>
      <dsp:spPr>
        <a:xfrm>
          <a:off x="0" y="3421551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Restricted (specific groups)</a:t>
          </a:r>
        </a:p>
      </dsp:txBody>
      <dsp:txXfrm>
        <a:off x="24588" y="3446139"/>
        <a:ext cx="8180424" cy="454509"/>
      </dsp:txXfrm>
    </dsp:sp>
    <dsp:sp modelId="{7BBB8033-2D84-E941-84A7-B4DBA066C11D}">
      <dsp:nvSpPr>
        <dsp:cNvPr id="0" name=""/>
        <dsp:cNvSpPr/>
      </dsp:nvSpPr>
      <dsp:spPr>
        <a:xfrm>
          <a:off x="0" y="3985716"/>
          <a:ext cx="8229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Define who can edit metadata after submission.</a:t>
          </a:r>
        </a:p>
      </dsp:txBody>
      <dsp:txXfrm>
        <a:off x="24588" y="4010304"/>
        <a:ext cx="8180424" cy="4545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A8CAE-B389-3F44-B3CA-5A795EDD14A8}">
      <dsp:nvSpPr>
        <dsp:cNvPr id="0" name=""/>
        <dsp:cNvSpPr/>
      </dsp:nvSpPr>
      <dsp:spPr>
        <a:xfrm>
          <a:off x="2133453" y="1506396"/>
          <a:ext cx="91440" cy="546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96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4733" y="1776991"/>
        <a:ext cx="28878" cy="5775"/>
      </dsp:txXfrm>
    </dsp:sp>
    <dsp:sp modelId="{AD30EBBF-440A-CE4B-B8C5-93CB9EED3900}">
      <dsp:nvSpPr>
        <dsp:cNvPr id="0" name=""/>
        <dsp:cNvSpPr/>
      </dsp:nvSpPr>
      <dsp:spPr>
        <a:xfrm>
          <a:off x="923594" y="150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 the public view to verify that new communities and collections display properly.</a:t>
          </a:r>
        </a:p>
      </dsp:txBody>
      <dsp:txXfrm>
        <a:off x="923594" y="1502"/>
        <a:ext cx="2511156" cy="1506693"/>
      </dsp:txXfrm>
    </dsp:sp>
    <dsp:sp modelId="{8047AD74-15CD-F04B-9214-73C86464C924}">
      <dsp:nvSpPr>
        <dsp:cNvPr id="0" name=""/>
        <dsp:cNvSpPr/>
      </dsp:nvSpPr>
      <dsp:spPr>
        <a:xfrm>
          <a:off x="2133453" y="3590656"/>
          <a:ext cx="91440" cy="546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965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4733" y="3861251"/>
        <a:ext cx="28878" cy="5775"/>
      </dsp:txXfrm>
    </dsp:sp>
    <dsp:sp modelId="{7521DD28-0D70-E94F-BCF9-1AB74F98D676}">
      <dsp:nvSpPr>
        <dsp:cNvPr id="0" name=""/>
        <dsp:cNvSpPr/>
      </dsp:nvSpPr>
      <dsp:spPr>
        <a:xfrm>
          <a:off x="923594" y="2085762"/>
          <a:ext cx="2511156" cy="150669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Submit a test item to check permissions and workflow accuracy.</a:t>
          </a:r>
        </a:p>
      </dsp:txBody>
      <dsp:txXfrm>
        <a:off x="923594" y="2085762"/>
        <a:ext cx="2511156" cy="1506693"/>
      </dsp:txXfrm>
    </dsp:sp>
    <dsp:sp modelId="{A02A6F28-7167-8A4D-B001-ED2C9D4EDE01}">
      <dsp:nvSpPr>
        <dsp:cNvPr id="0" name=""/>
        <dsp:cNvSpPr/>
      </dsp:nvSpPr>
      <dsp:spPr>
        <a:xfrm>
          <a:off x="923594" y="4170022"/>
          <a:ext cx="2511156" cy="150669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Ensure all required metadata fields are visible and correctly populated.</a:t>
          </a:r>
        </a:p>
      </dsp:txBody>
      <dsp:txXfrm>
        <a:off x="923594" y="4170022"/>
        <a:ext cx="2511156" cy="15066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E480F-6798-4A1D-BF43-2AC00C0562BF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F50F0-2873-4F28-B8C6-F8377160CC01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2C6FB-1E2F-4221-AA5B-D4643A091293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Regularly review and update community and collection structures.</a:t>
          </a:r>
        </a:p>
      </dsp:txBody>
      <dsp:txXfrm>
        <a:off x="1493203" y="552"/>
        <a:ext cx="6736396" cy="1292816"/>
      </dsp:txXfrm>
    </dsp:sp>
    <dsp:sp modelId="{0B958956-8117-4A0D-8BE2-575DC3F43274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AAB59-2740-4EF4-AC68-520456C6F64E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0EE8F-BD17-42E6-9BD1-1839113B5ED0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Maintain consistent metadata standards for searchability.</a:t>
          </a:r>
        </a:p>
      </dsp:txBody>
      <dsp:txXfrm>
        <a:off x="1493203" y="1616573"/>
        <a:ext cx="6736396" cy="1292816"/>
      </dsp:txXfrm>
    </dsp:sp>
    <dsp:sp modelId="{97CEE4E6-701A-4E05-8BC1-9B27B4B97247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8D975-A200-4A68-9F82-AC143FA161BA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499D-7112-49CE-9EC3-E0F984D9DAD4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Monitor usage through built-in analytics and reporting tools.</a:t>
          </a:r>
        </a:p>
      </dsp:txBody>
      <dsp:txXfrm>
        <a:off x="1493203" y="3232593"/>
        <a:ext cx="6736396" cy="12928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6A90E-6EBD-41EC-9351-D9F6268825A1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FBEEC-3E21-4EFE-831E-F58766B727E3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79465-AD15-42B6-B02A-C188B9C6FF82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1. User Access: Ensure you have an account with the required permissions (e.g., Editor or Administrator).</a:t>
          </a:r>
        </a:p>
      </dsp:txBody>
      <dsp:txXfrm>
        <a:off x="1437631" y="531"/>
        <a:ext cx="6449068" cy="1244702"/>
      </dsp:txXfrm>
    </dsp:sp>
    <dsp:sp modelId="{24C73C48-06E4-4CC0-B3F5-0592AFD4BFB1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BAAE2-2C4A-499C-AC79-BD0929F188E8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04245-F12C-415C-84C3-859C86330176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2. Document File: Prepare the file in accepted formats (e.g., PDF, Word).</a:t>
          </a:r>
        </a:p>
      </dsp:txBody>
      <dsp:txXfrm>
        <a:off x="1437631" y="1556410"/>
        <a:ext cx="6449068" cy="1244702"/>
      </dsp:txXfrm>
    </dsp:sp>
    <dsp:sp modelId="{E98133B7-5847-4E9A-B916-76DD0ED405B0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E49CA-1A2A-42A1-878C-3ED83BA317F8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0123-8D60-4AA4-A753-4BECFA5EA159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3. Metadata: Gather information like title, author, subject, and publication date.</a:t>
          </a:r>
        </a:p>
      </dsp:txBody>
      <dsp:txXfrm>
        <a:off x="1437631" y="3112289"/>
        <a:ext cx="6449068" cy="12447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A317C-919D-429B-B5B6-8436A6702C7B}">
      <dsp:nvSpPr>
        <dsp:cNvPr id="0" name=""/>
        <dsp:cNvSpPr/>
      </dsp:nvSpPr>
      <dsp:spPr>
        <a:xfrm>
          <a:off x="0" y="1798"/>
          <a:ext cx="7674102" cy="911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D79EB-580E-4865-BF0D-8D7651174ED8}">
      <dsp:nvSpPr>
        <dsp:cNvPr id="0" name=""/>
        <dsp:cNvSpPr/>
      </dsp:nvSpPr>
      <dsp:spPr>
        <a:xfrm>
          <a:off x="275794" y="206935"/>
          <a:ext cx="501444" cy="501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C26B3-2CF4-4D40-A001-368E3E335DA0}">
      <dsp:nvSpPr>
        <dsp:cNvPr id="0" name=""/>
        <dsp:cNvSpPr/>
      </dsp:nvSpPr>
      <dsp:spPr>
        <a:xfrm>
          <a:off x="1053033" y="1798"/>
          <a:ext cx="6621068" cy="91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90" tIns="96490" rIns="96490" bIns="964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1. Go to the repository's website: https://repositori.mypolycc.edu.my/.</a:t>
          </a:r>
        </a:p>
      </dsp:txBody>
      <dsp:txXfrm>
        <a:off x="1053033" y="1798"/>
        <a:ext cx="6621068" cy="911717"/>
      </dsp:txXfrm>
    </dsp:sp>
    <dsp:sp modelId="{02EC3198-36B0-4C85-BF9F-0648EF06BEF7}">
      <dsp:nvSpPr>
        <dsp:cNvPr id="0" name=""/>
        <dsp:cNvSpPr/>
      </dsp:nvSpPr>
      <dsp:spPr>
        <a:xfrm>
          <a:off x="0" y="1141445"/>
          <a:ext cx="7674102" cy="911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FD03D-5F2C-4824-95D5-CD28D72B3EBC}">
      <dsp:nvSpPr>
        <dsp:cNvPr id="0" name=""/>
        <dsp:cNvSpPr/>
      </dsp:nvSpPr>
      <dsp:spPr>
        <a:xfrm>
          <a:off x="275794" y="1346582"/>
          <a:ext cx="501444" cy="5014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F21A1-176F-4962-97BF-209BC006F8F8}">
      <dsp:nvSpPr>
        <dsp:cNvPr id="0" name=""/>
        <dsp:cNvSpPr/>
      </dsp:nvSpPr>
      <dsp:spPr>
        <a:xfrm>
          <a:off x="1053033" y="1141445"/>
          <a:ext cx="6621068" cy="91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90" tIns="96490" rIns="96490" bIns="964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2. Click the 'Login' button on the top right.</a:t>
          </a:r>
        </a:p>
      </dsp:txBody>
      <dsp:txXfrm>
        <a:off x="1053033" y="1141445"/>
        <a:ext cx="6621068" cy="911717"/>
      </dsp:txXfrm>
    </dsp:sp>
    <dsp:sp modelId="{642C902B-288A-46BF-8E35-A318DB3B289F}">
      <dsp:nvSpPr>
        <dsp:cNvPr id="0" name=""/>
        <dsp:cNvSpPr/>
      </dsp:nvSpPr>
      <dsp:spPr>
        <a:xfrm>
          <a:off x="0" y="2281092"/>
          <a:ext cx="7674102" cy="911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BA1DF-89A3-4DD9-B45E-F1D9ABD1B1ED}">
      <dsp:nvSpPr>
        <dsp:cNvPr id="0" name=""/>
        <dsp:cNvSpPr/>
      </dsp:nvSpPr>
      <dsp:spPr>
        <a:xfrm>
          <a:off x="275794" y="2486229"/>
          <a:ext cx="501444" cy="5014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3FE10-CCB2-49E4-BC7E-ECFBB899B47A}">
      <dsp:nvSpPr>
        <dsp:cNvPr id="0" name=""/>
        <dsp:cNvSpPr/>
      </dsp:nvSpPr>
      <dsp:spPr>
        <a:xfrm>
          <a:off x="1053033" y="2281092"/>
          <a:ext cx="6621068" cy="91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90" tIns="96490" rIns="96490" bIns="964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3. Enter your username and password.</a:t>
          </a:r>
        </a:p>
      </dsp:txBody>
      <dsp:txXfrm>
        <a:off x="1053033" y="2281092"/>
        <a:ext cx="6621068" cy="911717"/>
      </dsp:txXfrm>
    </dsp:sp>
    <dsp:sp modelId="{4E834834-F20F-4129-8826-2C15F86647EA}">
      <dsp:nvSpPr>
        <dsp:cNvPr id="0" name=""/>
        <dsp:cNvSpPr/>
      </dsp:nvSpPr>
      <dsp:spPr>
        <a:xfrm>
          <a:off x="0" y="3420739"/>
          <a:ext cx="7674102" cy="911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62BC5-F72D-4316-B65A-A2784FAC9B38}">
      <dsp:nvSpPr>
        <dsp:cNvPr id="0" name=""/>
        <dsp:cNvSpPr/>
      </dsp:nvSpPr>
      <dsp:spPr>
        <a:xfrm>
          <a:off x="275794" y="3625876"/>
          <a:ext cx="501444" cy="5014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167B9-C975-4D7F-B0EC-C4297BD46872}">
      <dsp:nvSpPr>
        <dsp:cNvPr id="0" name=""/>
        <dsp:cNvSpPr/>
      </dsp:nvSpPr>
      <dsp:spPr>
        <a:xfrm>
          <a:off x="1053033" y="3420739"/>
          <a:ext cx="6621068" cy="91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90" tIns="96490" rIns="96490" bIns="9649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4. Use the 'Forgot Password' option if needed.</a:t>
          </a:r>
        </a:p>
      </dsp:txBody>
      <dsp:txXfrm>
        <a:off x="1053033" y="3420739"/>
        <a:ext cx="6621068" cy="9117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221D7-E7CA-BD4A-9865-BFFC773DE44B}">
      <dsp:nvSpPr>
        <dsp:cNvPr id="0" name=""/>
        <dsp:cNvSpPr/>
      </dsp:nvSpPr>
      <dsp:spPr>
        <a:xfrm>
          <a:off x="0" y="4274295"/>
          <a:ext cx="4358346" cy="1402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Click on the collection's name to open it.</a:t>
          </a:r>
        </a:p>
      </dsp:txBody>
      <dsp:txXfrm>
        <a:off x="0" y="4274295"/>
        <a:ext cx="4358346" cy="1402919"/>
      </dsp:txXfrm>
    </dsp:sp>
    <dsp:sp modelId="{5D111130-77EE-7543-BD56-308A18C5CDFC}">
      <dsp:nvSpPr>
        <dsp:cNvPr id="0" name=""/>
        <dsp:cNvSpPr/>
      </dsp:nvSpPr>
      <dsp:spPr>
        <a:xfrm rot="10800000">
          <a:off x="0" y="2137649"/>
          <a:ext cx="4358346" cy="2157689"/>
        </a:xfrm>
        <a:prstGeom prst="upArrowCallou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Example: Community 'Politeknik Sultan Azlan Shah' → Collection 'Research Reports'.</a:t>
          </a:r>
        </a:p>
      </dsp:txBody>
      <dsp:txXfrm rot="10800000">
        <a:off x="0" y="2137649"/>
        <a:ext cx="4358346" cy="1402002"/>
      </dsp:txXfrm>
    </dsp:sp>
    <dsp:sp modelId="{1FF618AA-87F9-BC46-B94D-280B54382B6D}">
      <dsp:nvSpPr>
        <dsp:cNvPr id="0" name=""/>
        <dsp:cNvSpPr/>
      </dsp:nvSpPr>
      <dsp:spPr>
        <a:xfrm rot="10800000">
          <a:off x="0" y="1003"/>
          <a:ext cx="4358346" cy="2157689"/>
        </a:xfrm>
        <a:prstGeom prst="upArrowCallou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1. Navigate to the relevant community or collection where the document will be uploaded.</a:t>
          </a:r>
        </a:p>
      </dsp:txBody>
      <dsp:txXfrm rot="10800000">
        <a:off x="0" y="1003"/>
        <a:ext cx="4358346" cy="1402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D297-FA1C-1842-9CEB-BC3B3676E7DA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18EBB-A4A2-854F-90F7-BCE653CFC5F9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1. Click the 'Submit New Item' or 'Add New Submission' button.</a:t>
          </a:r>
        </a:p>
      </dsp:txBody>
      <dsp:txXfrm>
        <a:off x="433546" y="784100"/>
        <a:ext cx="3211056" cy="1993740"/>
      </dsp:txXfrm>
    </dsp:sp>
    <dsp:sp modelId="{E78DFF7A-049A-9F49-90D1-364F2D208129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A669B-45D3-3645-ACC7-65F139E5C452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2. You will be directed to the upload form.</a:t>
          </a:r>
        </a:p>
      </dsp:txBody>
      <dsp:txXfrm>
        <a:off x="4509795" y="784100"/>
        <a:ext cx="3211056" cy="1993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4BA63-8B02-450C-913B-FFC1909465E9}">
      <dsp:nvSpPr>
        <dsp:cNvPr id="0" name=""/>
        <dsp:cNvSpPr/>
      </dsp:nvSpPr>
      <dsp:spPr>
        <a:xfrm>
          <a:off x="0" y="3535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80120-EE78-4AD3-8BCC-474E23C340BB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F5076-DAF9-4639-818C-5A6E1E5CC246}">
      <dsp:nvSpPr>
        <dsp:cNvPr id="0" name=""/>
        <dsp:cNvSpPr/>
      </dsp:nvSpPr>
      <dsp:spPr>
        <a:xfrm>
          <a:off x="869886" y="3535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Community: Represents a major organizational unit like a faculty or research center.</a:t>
          </a:r>
        </a:p>
      </dsp:txBody>
      <dsp:txXfrm>
        <a:off x="869886" y="3535"/>
        <a:ext cx="7359713" cy="753148"/>
      </dsp:txXfrm>
    </dsp:sp>
    <dsp:sp modelId="{B7316D0B-3DC5-48CB-8D48-6973291C0319}">
      <dsp:nvSpPr>
        <dsp:cNvPr id="0" name=""/>
        <dsp:cNvSpPr/>
      </dsp:nvSpPr>
      <dsp:spPr>
        <a:xfrm>
          <a:off x="0" y="944971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1D786-4AEB-4B91-BDE3-2E905ABC0F66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FACBF-0ACF-4D3D-9ACD-E07C63CBFD5F}">
      <dsp:nvSpPr>
        <dsp:cNvPr id="0" name=""/>
        <dsp:cNvSpPr/>
      </dsp:nvSpPr>
      <dsp:spPr>
        <a:xfrm>
          <a:off x="869886" y="944971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Sub-Community: Smaller units within a community, such as departments.</a:t>
          </a:r>
        </a:p>
      </dsp:txBody>
      <dsp:txXfrm>
        <a:off x="869886" y="944971"/>
        <a:ext cx="7359713" cy="753148"/>
      </dsp:txXfrm>
    </dsp:sp>
    <dsp:sp modelId="{85F8B8BA-A9B8-460A-937E-67052B50DBB1}">
      <dsp:nvSpPr>
        <dsp:cNvPr id="0" name=""/>
        <dsp:cNvSpPr/>
      </dsp:nvSpPr>
      <dsp:spPr>
        <a:xfrm>
          <a:off x="0" y="1886407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E2617-3AFA-478E-AA24-F0261316AC6B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1C5F3-4D73-40F6-9F91-643F52D2A1D3}">
      <dsp:nvSpPr>
        <dsp:cNvPr id="0" name=""/>
        <dsp:cNvSpPr/>
      </dsp:nvSpPr>
      <dsp:spPr>
        <a:xfrm>
          <a:off x="869886" y="1886407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Collection: A group of related items like theses or journal articles.</a:t>
          </a:r>
        </a:p>
      </dsp:txBody>
      <dsp:txXfrm>
        <a:off x="869886" y="1886407"/>
        <a:ext cx="7359713" cy="753148"/>
      </dsp:txXfrm>
    </dsp:sp>
    <dsp:sp modelId="{AE6BACB0-B484-414F-B992-3D379E9FEFE2}">
      <dsp:nvSpPr>
        <dsp:cNvPr id="0" name=""/>
        <dsp:cNvSpPr/>
      </dsp:nvSpPr>
      <dsp:spPr>
        <a:xfrm>
          <a:off x="0" y="2827842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54B2C-A0D7-4BB6-9326-5F2BC525071E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359D3-9FC5-4A2F-9E3B-2535419B8D96}">
      <dsp:nvSpPr>
        <dsp:cNvPr id="0" name=""/>
        <dsp:cNvSpPr/>
      </dsp:nvSpPr>
      <dsp:spPr>
        <a:xfrm>
          <a:off x="869886" y="2827842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Item: The smallest unit, representing individual digital objects.</a:t>
          </a:r>
        </a:p>
      </dsp:txBody>
      <dsp:txXfrm>
        <a:off x="869886" y="2827842"/>
        <a:ext cx="7359713" cy="753148"/>
      </dsp:txXfrm>
    </dsp:sp>
    <dsp:sp modelId="{40AFDFAB-ADAC-4B56-88F9-B647C9758BAA}">
      <dsp:nvSpPr>
        <dsp:cNvPr id="0" name=""/>
        <dsp:cNvSpPr/>
      </dsp:nvSpPr>
      <dsp:spPr>
        <a:xfrm>
          <a:off x="0" y="3769278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B7B06-E357-41C3-A8EA-1DDACB05A635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1D2AF-801C-4BCD-9BCF-046D66CC4BE8}">
      <dsp:nvSpPr>
        <dsp:cNvPr id="0" name=""/>
        <dsp:cNvSpPr/>
      </dsp:nvSpPr>
      <dsp:spPr>
        <a:xfrm>
          <a:off x="869886" y="3769278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Bitstream: The actual file associated with an item.</a:t>
          </a:r>
        </a:p>
      </dsp:txBody>
      <dsp:txXfrm>
        <a:off x="869886" y="3769278"/>
        <a:ext cx="7359713" cy="7531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10E1-0550-8448-A8B2-4C3C65499375}">
      <dsp:nvSpPr>
        <dsp:cNvPr id="0" name=""/>
        <dsp:cNvSpPr/>
      </dsp:nvSpPr>
      <dsp:spPr>
        <a:xfrm>
          <a:off x="2379359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511" y="1274687"/>
        <a:ext cx="27310" cy="5462"/>
      </dsp:txXfrm>
    </dsp:sp>
    <dsp:sp modelId="{B4F75646-756C-6F45-8805-277A5424A487}">
      <dsp:nvSpPr>
        <dsp:cNvPr id="0" name=""/>
        <dsp:cNvSpPr/>
      </dsp:nvSpPr>
      <dsp:spPr>
        <a:xfrm>
          <a:off x="6308" y="564963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</a:t>
          </a:r>
          <a:r>
            <a:rPr lang="en-MY" sz="1800" kern="1200"/>
            <a:t>. </a:t>
          </a:r>
          <a:r>
            <a:rPr lang="en-US" sz="1800" kern="1200"/>
            <a:t>Title: Enter the full document title.</a:t>
          </a:r>
        </a:p>
      </dsp:txBody>
      <dsp:txXfrm>
        <a:off x="6308" y="564963"/>
        <a:ext cx="2374850" cy="1424910"/>
      </dsp:txXfrm>
    </dsp:sp>
    <dsp:sp modelId="{AEF222F1-CD21-C14D-A83D-13126F62D5F8}">
      <dsp:nvSpPr>
        <dsp:cNvPr id="0" name=""/>
        <dsp:cNvSpPr/>
      </dsp:nvSpPr>
      <dsp:spPr>
        <a:xfrm>
          <a:off x="5300425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4577" y="1274687"/>
        <a:ext cx="27310" cy="5462"/>
      </dsp:txXfrm>
    </dsp:sp>
    <dsp:sp modelId="{8C8569C6-71F9-4C48-A6EA-788FD911CF25}">
      <dsp:nvSpPr>
        <dsp:cNvPr id="0" name=""/>
        <dsp:cNvSpPr/>
      </dsp:nvSpPr>
      <dsp:spPr>
        <a:xfrm>
          <a:off x="2927374" y="564963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2. Author(s): Provide the names of the authors.</a:t>
          </a:r>
        </a:p>
      </dsp:txBody>
      <dsp:txXfrm>
        <a:off x="2927374" y="564963"/>
        <a:ext cx="2374850" cy="1424910"/>
      </dsp:txXfrm>
    </dsp:sp>
    <dsp:sp modelId="{943F13F7-9D62-CC4A-8580-F0E6A955D1D7}">
      <dsp:nvSpPr>
        <dsp:cNvPr id="0" name=""/>
        <dsp:cNvSpPr/>
      </dsp:nvSpPr>
      <dsp:spPr>
        <a:xfrm>
          <a:off x="1193734" y="1988073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8109" y="2243150"/>
        <a:ext cx="293380" cy="5462"/>
      </dsp:txXfrm>
    </dsp:sp>
    <dsp:sp modelId="{D4632313-A649-1D4D-A574-763DDB788F20}">
      <dsp:nvSpPr>
        <dsp:cNvPr id="0" name=""/>
        <dsp:cNvSpPr/>
      </dsp:nvSpPr>
      <dsp:spPr>
        <a:xfrm>
          <a:off x="5848440" y="564963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3. Date Issued: Specify the publication date (format: YYYY-MM-DD).</a:t>
          </a:r>
        </a:p>
      </dsp:txBody>
      <dsp:txXfrm>
        <a:off x="5848440" y="564963"/>
        <a:ext cx="2374850" cy="1424910"/>
      </dsp:txXfrm>
    </dsp:sp>
    <dsp:sp modelId="{BDDCF1A8-0FB3-8442-8B6E-F3676325A366}">
      <dsp:nvSpPr>
        <dsp:cNvPr id="0" name=""/>
        <dsp:cNvSpPr/>
      </dsp:nvSpPr>
      <dsp:spPr>
        <a:xfrm>
          <a:off x="2379359" y="32028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511" y="3245813"/>
        <a:ext cx="27310" cy="5462"/>
      </dsp:txXfrm>
    </dsp:sp>
    <dsp:sp modelId="{162CCA36-1295-BE4E-A15B-C006F1E8EB11}">
      <dsp:nvSpPr>
        <dsp:cNvPr id="0" name=""/>
        <dsp:cNvSpPr/>
      </dsp:nvSpPr>
      <dsp:spPr>
        <a:xfrm>
          <a:off x="6308" y="2536089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4. Subject/Keywords: Add related keywords, separated by commas.</a:t>
          </a:r>
        </a:p>
      </dsp:txBody>
      <dsp:txXfrm>
        <a:off x="6308" y="2536089"/>
        <a:ext cx="2374850" cy="1424910"/>
      </dsp:txXfrm>
    </dsp:sp>
    <dsp:sp modelId="{82A7BBDA-4B05-9A4C-B842-E9F894BC6D9A}">
      <dsp:nvSpPr>
        <dsp:cNvPr id="0" name=""/>
        <dsp:cNvSpPr/>
      </dsp:nvSpPr>
      <dsp:spPr>
        <a:xfrm>
          <a:off x="2927374" y="2536089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5. Description: Provide a brief description of the document.</a:t>
          </a:r>
        </a:p>
      </dsp:txBody>
      <dsp:txXfrm>
        <a:off x="2927374" y="2536089"/>
        <a:ext cx="2374850" cy="142491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58739-4D6D-8B4E-AA41-0633CCAACE4F}">
      <dsp:nvSpPr>
        <dsp:cNvPr id="0" name=""/>
        <dsp:cNvSpPr/>
      </dsp:nvSpPr>
      <dsp:spPr>
        <a:xfrm>
          <a:off x="0" y="450453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1. Click 'Upload File' or 'Choose File'.</a:t>
          </a:r>
        </a:p>
      </dsp:txBody>
      <dsp:txXfrm>
        <a:off x="0" y="1761617"/>
        <a:ext cx="2464593" cy="2070258"/>
      </dsp:txXfrm>
    </dsp:sp>
    <dsp:sp modelId="{4C2184F5-F059-A548-AABF-441317F6065D}">
      <dsp:nvSpPr>
        <dsp:cNvPr id="0" name=""/>
        <dsp:cNvSpPr/>
      </dsp:nvSpPr>
      <dsp:spPr>
        <a:xfrm>
          <a:off x="714732" y="795496"/>
          <a:ext cx="1035129" cy="1035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6323" y="947087"/>
        <a:ext cx="731947" cy="731947"/>
      </dsp:txXfrm>
    </dsp:sp>
    <dsp:sp modelId="{7A113468-61AB-754D-AA8A-ABF77D39B26E}">
      <dsp:nvSpPr>
        <dsp:cNvPr id="0" name=""/>
        <dsp:cNvSpPr/>
      </dsp:nvSpPr>
      <dsp:spPr>
        <a:xfrm>
          <a:off x="0" y="3900812"/>
          <a:ext cx="2464593" cy="72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0A2AE-ED51-6644-86B5-026BA8FA1D6C}">
      <dsp:nvSpPr>
        <dsp:cNvPr id="0" name=""/>
        <dsp:cNvSpPr/>
      </dsp:nvSpPr>
      <dsp:spPr>
        <a:xfrm>
          <a:off x="2711053" y="450453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2. Select the file from your computer.</a:t>
          </a:r>
        </a:p>
      </dsp:txBody>
      <dsp:txXfrm>
        <a:off x="2711053" y="1761617"/>
        <a:ext cx="2464593" cy="2070258"/>
      </dsp:txXfrm>
    </dsp:sp>
    <dsp:sp modelId="{5EF9E9DC-DD0F-8546-A6CF-C1418188B6ED}">
      <dsp:nvSpPr>
        <dsp:cNvPr id="0" name=""/>
        <dsp:cNvSpPr/>
      </dsp:nvSpPr>
      <dsp:spPr>
        <a:xfrm>
          <a:off x="3425785" y="795496"/>
          <a:ext cx="1035129" cy="1035129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7376" y="947087"/>
        <a:ext cx="731947" cy="731947"/>
      </dsp:txXfrm>
    </dsp:sp>
    <dsp:sp modelId="{F6B2E866-03C5-4342-BF57-7AAD4ECEF923}">
      <dsp:nvSpPr>
        <dsp:cNvPr id="0" name=""/>
        <dsp:cNvSpPr/>
      </dsp:nvSpPr>
      <dsp:spPr>
        <a:xfrm>
          <a:off x="2711053" y="3900812"/>
          <a:ext cx="2464593" cy="72"/>
        </a:xfrm>
        <a:prstGeom prst="rect">
          <a:avLst/>
        </a:prstGeom>
        <a:solidFill>
          <a:schemeClr val="accent2">
            <a:hueOff val="2808912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2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29E60-0410-3548-B830-96C5B8ED6DFB}">
      <dsp:nvSpPr>
        <dsp:cNvPr id="0" name=""/>
        <dsp:cNvSpPr/>
      </dsp:nvSpPr>
      <dsp:spPr>
        <a:xfrm>
          <a:off x="5422106" y="450453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3. Add a description (optional), e.g., 'Main Document' or 'Appendix'.</a:t>
          </a:r>
        </a:p>
      </dsp:txBody>
      <dsp:txXfrm>
        <a:off x="5422106" y="1761617"/>
        <a:ext cx="2464593" cy="2070258"/>
      </dsp:txXfrm>
    </dsp:sp>
    <dsp:sp modelId="{6E2B34A3-D9EC-1C46-9156-EC11A4396323}">
      <dsp:nvSpPr>
        <dsp:cNvPr id="0" name=""/>
        <dsp:cNvSpPr/>
      </dsp:nvSpPr>
      <dsp:spPr>
        <a:xfrm>
          <a:off x="6136838" y="795496"/>
          <a:ext cx="1035129" cy="1035129"/>
        </a:xfrm>
        <a:prstGeom prst="ellipse">
          <a:avLst/>
        </a:prstGeom>
        <a:solidFill>
          <a:schemeClr val="accent2">
            <a:hueOff val="3745216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6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88429" y="947087"/>
        <a:ext cx="731947" cy="731947"/>
      </dsp:txXfrm>
    </dsp:sp>
    <dsp:sp modelId="{A94DEDBA-7C19-1B4B-8B44-93AEE8832C19}">
      <dsp:nvSpPr>
        <dsp:cNvPr id="0" name=""/>
        <dsp:cNvSpPr/>
      </dsp:nvSpPr>
      <dsp:spPr>
        <a:xfrm>
          <a:off x="5422106" y="3900812"/>
          <a:ext cx="2464593" cy="72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B1CC0-DBA1-BD42-9F48-9BD5F235C68E}">
      <dsp:nvSpPr>
        <dsp:cNvPr id="0" name=""/>
        <dsp:cNvSpPr/>
      </dsp:nvSpPr>
      <dsp:spPr>
        <a:xfrm>
          <a:off x="0" y="3000"/>
          <a:ext cx="5175384" cy="26945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1. Verify the metadata and uploaded files.</a:t>
          </a:r>
        </a:p>
      </dsp:txBody>
      <dsp:txXfrm>
        <a:off x="131535" y="134535"/>
        <a:ext cx="4912314" cy="2431440"/>
      </dsp:txXfrm>
    </dsp:sp>
    <dsp:sp modelId="{ED6E5E59-5F6C-FB48-88B9-E696578FCFF9}">
      <dsp:nvSpPr>
        <dsp:cNvPr id="0" name=""/>
        <dsp:cNvSpPr/>
      </dsp:nvSpPr>
      <dsp:spPr>
        <a:xfrm>
          <a:off x="0" y="2838630"/>
          <a:ext cx="5175384" cy="269451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2. Click 'Edit' to make corrections if needed.</a:t>
          </a:r>
        </a:p>
      </dsp:txBody>
      <dsp:txXfrm>
        <a:off x="131535" y="2970165"/>
        <a:ext cx="4912314" cy="24314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CA79-2C7D-5747-80D5-7BDAEA447E32}">
      <dsp:nvSpPr>
        <dsp:cNvPr id="0" name=""/>
        <dsp:cNvSpPr/>
      </dsp:nvSpPr>
      <dsp:spPr>
        <a:xfrm>
          <a:off x="0" y="42559"/>
          <a:ext cx="4988440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Define Access Level:</a:t>
          </a:r>
        </a:p>
      </dsp:txBody>
      <dsp:txXfrm>
        <a:off x="48481" y="91040"/>
        <a:ext cx="4891478" cy="896166"/>
      </dsp:txXfrm>
    </dsp:sp>
    <dsp:sp modelId="{F220243C-BC13-E94D-B8DD-324F4AEF4D06}">
      <dsp:nvSpPr>
        <dsp:cNvPr id="0" name=""/>
        <dsp:cNvSpPr/>
      </dsp:nvSpPr>
      <dsp:spPr>
        <a:xfrm>
          <a:off x="0" y="1107688"/>
          <a:ext cx="4988440" cy="993128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Open Access: Anyone can view/download.</a:t>
          </a:r>
        </a:p>
      </dsp:txBody>
      <dsp:txXfrm>
        <a:off x="48481" y="1156169"/>
        <a:ext cx="4891478" cy="896166"/>
      </dsp:txXfrm>
    </dsp:sp>
    <dsp:sp modelId="{E6A41968-B5F6-5D43-98B4-EDFC7A24C10F}">
      <dsp:nvSpPr>
        <dsp:cNvPr id="0" name=""/>
        <dsp:cNvSpPr/>
      </dsp:nvSpPr>
      <dsp:spPr>
        <a:xfrm>
          <a:off x="0" y="2172817"/>
          <a:ext cx="4988440" cy="99312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Restricted Access: Limited to specific users.</a:t>
          </a:r>
        </a:p>
      </dsp:txBody>
      <dsp:txXfrm>
        <a:off x="48481" y="2221298"/>
        <a:ext cx="4891478" cy="896166"/>
      </dsp:txXfrm>
    </dsp:sp>
    <dsp:sp modelId="{325634EB-FB7E-0445-A569-277D489EEBCF}">
      <dsp:nvSpPr>
        <dsp:cNvPr id="0" name=""/>
        <dsp:cNvSpPr/>
      </dsp:nvSpPr>
      <dsp:spPr>
        <a:xfrm>
          <a:off x="0" y="3237946"/>
          <a:ext cx="4988440" cy="993128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 Select License:</a:t>
          </a:r>
        </a:p>
      </dsp:txBody>
      <dsp:txXfrm>
        <a:off x="48481" y="3286427"/>
        <a:ext cx="4891478" cy="896166"/>
      </dsp:txXfrm>
    </dsp:sp>
    <dsp:sp modelId="{2F036770-49E6-084E-A8EE-A0F8863B55B7}">
      <dsp:nvSpPr>
        <dsp:cNvPr id="0" name=""/>
        <dsp:cNvSpPr/>
      </dsp:nvSpPr>
      <dsp:spPr>
        <a:xfrm>
          <a:off x="0" y="4303075"/>
          <a:ext cx="4988440" cy="9931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Example: Creative Commons (CC BY-NC-ND).</a:t>
          </a:r>
        </a:p>
      </dsp:txBody>
      <dsp:txXfrm>
        <a:off x="48481" y="4351556"/>
        <a:ext cx="4891478" cy="8961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DD6E4-1BB1-AD49-B695-16D13D55521F}">
      <dsp:nvSpPr>
        <dsp:cNvPr id="0" name=""/>
        <dsp:cNvSpPr/>
      </dsp:nvSpPr>
      <dsp:spPr>
        <a:xfrm>
          <a:off x="2541972" y="1468457"/>
          <a:ext cx="91440" cy="532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60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3611" y="1731942"/>
        <a:ext cx="28160" cy="5632"/>
      </dsp:txXfrm>
    </dsp:sp>
    <dsp:sp modelId="{0B41732D-60FA-1945-BB1E-1400EF84DBAB}">
      <dsp:nvSpPr>
        <dsp:cNvPr id="0" name=""/>
        <dsp:cNvSpPr/>
      </dsp:nvSpPr>
      <dsp:spPr>
        <a:xfrm>
          <a:off x="1363339" y="1034"/>
          <a:ext cx="2448704" cy="14692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89" tIns="125949" rIns="119989" bIns="1259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1. Click 'Complete Submission' to finalize the upload.</a:t>
          </a:r>
        </a:p>
      </dsp:txBody>
      <dsp:txXfrm>
        <a:off x="1363339" y="1034"/>
        <a:ext cx="2448704" cy="1469222"/>
      </dsp:txXfrm>
    </dsp:sp>
    <dsp:sp modelId="{9E4682D2-E2A1-4043-BDE6-12CA63F4D551}">
      <dsp:nvSpPr>
        <dsp:cNvPr id="0" name=""/>
        <dsp:cNvSpPr/>
      </dsp:nvSpPr>
      <dsp:spPr>
        <a:xfrm>
          <a:off x="2541972" y="3500881"/>
          <a:ext cx="91440" cy="532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602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3611" y="3764366"/>
        <a:ext cx="28160" cy="5632"/>
      </dsp:txXfrm>
    </dsp:sp>
    <dsp:sp modelId="{12D93344-9364-0D47-B757-A651B932D2EB}">
      <dsp:nvSpPr>
        <dsp:cNvPr id="0" name=""/>
        <dsp:cNvSpPr/>
      </dsp:nvSpPr>
      <dsp:spPr>
        <a:xfrm>
          <a:off x="1363339" y="2033459"/>
          <a:ext cx="2448704" cy="146922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89" tIns="125949" rIns="119989" bIns="1259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2. Wait for administrator approval (if required).</a:t>
          </a:r>
        </a:p>
      </dsp:txBody>
      <dsp:txXfrm>
        <a:off x="1363339" y="2033459"/>
        <a:ext cx="2448704" cy="1469222"/>
      </dsp:txXfrm>
    </dsp:sp>
    <dsp:sp modelId="{64AA0664-06F1-884A-95EA-6DD43AC5CE57}">
      <dsp:nvSpPr>
        <dsp:cNvPr id="0" name=""/>
        <dsp:cNvSpPr/>
      </dsp:nvSpPr>
      <dsp:spPr>
        <a:xfrm>
          <a:off x="1363339" y="4065883"/>
          <a:ext cx="2448704" cy="146922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89" tIns="125949" rIns="119989" bIns="12594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3. Receive email notification once published.</a:t>
          </a:r>
        </a:p>
      </dsp:txBody>
      <dsp:txXfrm>
        <a:off x="1363339" y="4065883"/>
        <a:ext cx="2448704" cy="146922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52B14-ED3C-4CA4-AAEE-C8AFB434BE2E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72BC9-9B13-4A6E-97B1-A08F1E28FFEB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593A0-12B7-487E-8105-192E9C433F94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1. Upload Multiple Files: Upload documents with multiple parts (e.g., main report and appendix).</a:t>
          </a:r>
        </a:p>
      </dsp:txBody>
      <dsp:txXfrm>
        <a:off x="1437631" y="531"/>
        <a:ext cx="6449068" cy="1244702"/>
      </dsp:txXfrm>
    </dsp:sp>
    <dsp:sp modelId="{EE24ED3A-3F37-46D5-AFF8-C0FA72CE983A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1CE5B-7B71-4BFF-8160-C7ED365C5CBD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19643-BB49-4132-9D60-8453B3C40C76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Use Metadata Guide: Follow repository guidelines for consistent metadata.</a:t>
          </a:r>
        </a:p>
      </dsp:txBody>
      <dsp:txXfrm>
        <a:off x="1437631" y="1556410"/>
        <a:ext cx="6449068" cy="1244702"/>
      </dsp:txXfrm>
    </dsp:sp>
    <dsp:sp modelId="{D4AC1D3E-59F2-4348-A0F6-4C03E5B77B53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F757D-E6D3-48AF-A1EB-F8E5EAEACCAE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61AC9-4802-474B-B0E5-8AE79F0007FA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3. Notifications: Enable email alerts for updates.</a:t>
          </a:r>
        </a:p>
      </dsp:txBody>
      <dsp:txXfrm>
        <a:off x="1437631" y="3112289"/>
        <a:ext cx="6449068" cy="124470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6A86C-2C90-3C43-A27E-D2137E087092}">
      <dsp:nvSpPr>
        <dsp:cNvPr id="0" name=""/>
        <dsp:cNvSpPr/>
      </dsp:nvSpPr>
      <dsp:spPr>
        <a:xfrm>
          <a:off x="0" y="4540835"/>
          <a:ext cx="1293846" cy="9934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8" tIns="227584" rIns="92018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Access</a:t>
          </a:r>
        </a:p>
      </dsp:txBody>
      <dsp:txXfrm>
        <a:off x="0" y="4540835"/>
        <a:ext cx="1293846" cy="993423"/>
      </dsp:txXfrm>
    </dsp:sp>
    <dsp:sp modelId="{970938BF-CB70-6149-AA0B-6EF101C4AAD3}">
      <dsp:nvSpPr>
        <dsp:cNvPr id="0" name=""/>
        <dsp:cNvSpPr/>
      </dsp:nvSpPr>
      <dsp:spPr>
        <a:xfrm>
          <a:off x="1293846" y="4540835"/>
          <a:ext cx="3881538" cy="9934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36" tIns="228600" rIns="7873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Access the Admin Dashboard after logging in</a:t>
          </a:r>
        </a:p>
      </dsp:txBody>
      <dsp:txXfrm>
        <a:off x="1293846" y="4540835"/>
        <a:ext cx="3881538" cy="993423"/>
      </dsp:txXfrm>
    </dsp:sp>
    <dsp:sp modelId="{944D414A-A05F-5241-B587-49904BC5ACB4}">
      <dsp:nvSpPr>
        <dsp:cNvPr id="0" name=""/>
        <dsp:cNvSpPr/>
      </dsp:nvSpPr>
      <dsp:spPr>
        <a:xfrm rot="10800000">
          <a:off x="0" y="3027850"/>
          <a:ext cx="1293846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8" tIns="227584" rIns="92018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Enter</a:t>
          </a:r>
        </a:p>
      </dsp:txBody>
      <dsp:txXfrm rot="-10800000">
        <a:off x="0" y="3027850"/>
        <a:ext cx="1293846" cy="993125"/>
      </dsp:txXfrm>
    </dsp:sp>
    <dsp:sp modelId="{BCA818F6-AE53-E942-8D71-4091575ACDC8}">
      <dsp:nvSpPr>
        <dsp:cNvPr id="0" name=""/>
        <dsp:cNvSpPr/>
      </dsp:nvSpPr>
      <dsp:spPr>
        <a:xfrm>
          <a:off x="1293846" y="3027850"/>
          <a:ext cx="3881538" cy="993125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36" tIns="228600" rIns="7873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Enter administrator/editor credentials</a:t>
          </a:r>
        </a:p>
      </dsp:txBody>
      <dsp:txXfrm>
        <a:off x="1293846" y="3027850"/>
        <a:ext cx="3881538" cy="993125"/>
      </dsp:txXfrm>
    </dsp:sp>
    <dsp:sp modelId="{99926905-0CAB-DE41-A00F-BD9FACDEE225}">
      <dsp:nvSpPr>
        <dsp:cNvPr id="0" name=""/>
        <dsp:cNvSpPr/>
      </dsp:nvSpPr>
      <dsp:spPr>
        <a:xfrm rot="10800000">
          <a:off x="0" y="1514866"/>
          <a:ext cx="1293846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8" tIns="227584" rIns="92018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Click</a:t>
          </a:r>
        </a:p>
      </dsp:txBody>
      <dsp:txXfrm rot="-10800000">
        <a:off x="0" y="1514866"/>
        <a:ext cx="1293846" cy="993125"/>
      </dsp:txXfrm>
    </dsp:sp>
    <dsp:sp modelId="{E6128F89-CD79-5143-A477-982FC96F9163}">
      <dsp:nvSpPr>
        <dsp:cNvPr id="0" name=""/>
        <dsp:cNvSpPr/>
      </dsp:nvSpPr>
      <dsp:spPr>
        <a:xfrm>
          <a:off x="1293846" y="1514866"/>
          <a:ext cx="3881538" cy="993125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36" tIns="228600" rIns="7873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Click 'Login' at the top right</a:t>
          </a:r>
        </a:p>
      </dsp:txBody>
      <dsp:txXfrm>
        <a:off x="1293846" y="1514866"/>
        <a:ext cx="3881538" cy="993125"/>
      </dsp:txXfrm>
    </dsp:sp>
    <dsp:sp modelId="{6DF3891F-A943-3744-9594-33BCAB9FECED}">
      <dsp:nvSpPr>
        <dsp:cNvPr id="0" name=""/>
        <dsp:cNvSpPr/>
      </dsp:nvSpPr>
      <dsp:spPr>
        <a:xfrm rot="10800000">
          <a:off x="0" y="1882"/>
          <a:ext cx="1293846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8" tIns="227584" rIns="92018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Go</a:t>
          </a:r>
        </a:p>
      </dsp:txBody>
      <dsp:txXfrm rot="-10800000">
        <a:off x="0" y="1882"/>
        <a:ext cx="1293846" cy="993125"/>
      </dsp:txXfrm>
    </dsp:sp>
    <dsp:sp modelId="{6C2BB51B-4EC6-8043-BF46-9078C2E299A6}">
      <dsp:nvSpPr>
        <dsp:cNvPr id="0" name=""/>
        <dsp:cNvSpPr/>
      </dsp:nvSpPr>
      <dsp:spPr>
        <a:xfrm>
          <a:off x="1293846" y="1882"/>
          <a:ext cx="3881538" cy="99312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36" tIns="228600" rIns="7873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 to https://repositori.mypolycc.edu.my/</a:t>
          </a:r>
        </a:p>
      </dsp:txBody>
      <dsp:txXfrm>
        <a:off x="1293846" y="1882"/>
        <a:ext cx="3881538" cy="99312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26493-72E3-4145-AA2F-8A0775E82421}">
      <dsp:nvSpPr>
        <dsp:cNvPr id="0" name=""/>
        <dsp:cNvSpPr/>
      </dsp:nvSpPr>
      <dsp:spPr>
        <a:xfrm>
          <a:off x="0" y="450453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Option A: Use Admin Dashboard &gt; Content &amp; Curation Tools &gt; Browse/Search Items</a:t>
          </a:r>
        </a:p>
      </dsp:txBody>
      <dsp:txXfrm>
        <a:off x="0" y="1761617"/>
        <a:ext cx="2464593" cy="2070258"/>
      </dsp:txXfrm>
    </dsp:sp>
    <dsp:sp modelId="{FB75A60C-E26B-994E-9CF2-4BCADF9B1ECE}">
      <dsp:nvSpPr>
        <dsp:cNvPr id="0" name=""/>
        <dsp:cNvSpPr/>
      </dsp:nvSpPr>
      <dsp:spPr>
        <a:xfrm>
          <a:off x="714732" y="795496"/>
          <a:ext cx="1035129" cy="1035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6323" y="947087"/>
        <a:ext cx="731947" cy="731947"/>
      </dsp:txXfrm>
    </dsp:sp>
    <dsp:sp modelId="{FD7B860E-4164-5E42-B15D-6EEF069B5935}">
      <dsp:nvSpPr>
        <dsp:cNvPr id="0" name=""/>
        <dsp:cNvSpPr/>
      </dsp:nvSpPr>
      <dsp:spPr>
        <a:xfrm>
          <a:off x="0" y="3900812"/>
          <a:ext cx="2464593" cy="72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9A5A89-EC94-4540-B412-56D014F6D69D}">
      <dsp:nvSpPr>
        <dsp:cNvPr id="0" name=""/>
        <dsp:cNvSpPr/>
      </dsp:nvSpPr>
      <dsp:spPr>
        <a:xfrm>
          <a:off x="2711053" y="450453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Option B: Use public view search or browse collections</a:t>
          </a:r>
        </a:p>
      </dsp:txBody>
      <dsp:txXfrm>
        <a:off x="2711053" y="1761617"/>
        <a:ext cx="2464593" cy="2070258"/>
      </dsp:txXfrm>
    </dsp:sp>
    <dsp:sp modelId="{D5FB547A-AEDA-5549-89AB-117962F96F98}">
      <dsp:nvSpPr>
        <dsp:cNvPr id="0" name=""/>
        <dsp:cNvSpPr/>
      </dsp:nvSpPr>
      <dsp:spPr>
        <a:xfrm>
          <a:off x="3425785" y="795496"/>
          <a:ext cx="1035129" cy="1035129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7376" y="947087"/>
        <a:ext cx="731947" cy="731947"/>
      </dsp:txXfrm>
    </dsp:sp>
    <dsp:sp modelId="{E1F0E022-6A91-0E47-B3EF-D3ACD454B7BE}">
      <dsp:nvSpPr>
        <dsp:cNvPr id="0" name=""/>
        <dsp:cNvSpPr/>
      </dsp:nvSpPr>
      <dsp:spPr>
        <a:xfrm>
          <a:off x="2711053" y="3900812"/>
          <a:ext cx="2464593" cy="72"/>
        </a:xfrm>
        <a:prstGeom prst="rect">
          <a:avLst/>
        </a:prstGeom>
        <a:solidFill>
          <a:schemeClr val="accent2">
            <a:hueOff val="2808912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2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34C516-E6A0-D045-8321-72D76B8BC53E}">
      <dsp:nvSpPr>
        <dsp:cNvPr id="0" name=""/>
        <dsp:cNvSpPr/>
      </dsp:nvSpPr>
      <dsp:spPr>
        <a:xfrm>
          <a:off x="5422106" y="450453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Click on the item to open its detail page</a:t>
          </a:r>
        </a:p>
      </dsp:txBody>
      <dsp:txXfrm>
        <a:off x="5422106" y="1761617"/>
        <a:ext cx="2464593" cy="2070258"/>
      </dsp:txXfrm>
    </dsp:sp>
    <dsp:sp modelId="{D26373EE-D8BA-7341-ADAF-DF3347B55515}">
      <dsp:nvSpPr>
        <dsp:cNvPr id="0" name=""/>
        <dsp:cNvSpPr/>
      </dsp:nvSpPr>
      <dsp:spPr>
        <a:xfrm>
          <a:off x="6136838" y="795496"/>
          <a:ext cx="1035129" cy="1035129"/>
        </a:xfrm>
        <a:prstGeom prst="ellipse">
          <a:avLst/>
        </a:prstGeom>
        <a:solidFill>
          <a:schemeClr val="accent2">
            <a:hueOff val="3745216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6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88429" y="947087"/>
        <a:ext cx="731947" cy="731947"/>
      </dsp:txXfrm>
    </dsp:sp>
    <dsp:sp modelId="{190C908B-4CE3-C846-BACD-8165A37CC622}">
      <dsp:nvSpPr>
        <dsp:cNvPr id="0" name=""/>
        <dsp:cNvSpPr/>
      </dsp:nvSpPr>
      <dsp:spPr>
        <a:xfrm>
          <a:off x="5422106" y="3900812"/>
          <a:ext cx="2464593" cy="72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2B13E-94B3-544F-88C0-7B0214F921CB}">
      <dsp:nvSpPr>
        <dsp:cNvPr id="0" name=""/>
        <dsp:cNvSpPr/>
      </dsp:nvSpPr>
      <dsp:spPr>
        <a:xfrm>
          <a:off x="0" y="582619"/>
          <a:ext cx="5000124" cy="20896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Click 'Edit this item' if you have editing permissions</a:t>
          </a:r>
        </a:p>
      </dsp:txBody>
      <dsp:txXfrm>
        <a:off x="102007" y="684626"/>
        <a:ext cx="4796110" cy="1885605"/>
      </dsp:txXfrm>
    </dsp:sp>
    <dsp:sp modelId="{9EB7083F-2F74-C34F-8963-F05069E4691C}">
      <dsp:nvSpPr>
        <dsp:cNvPr id="0" name=""/>
        <dsp:cNvSpPr/>
      </dsp:nvSpPr>
      <dsp:spPr>
        <a:xfrm>
          <a:off x="0" y="2781679"/>
          <a:ext cx="5000124" cy="208961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800" kern="1200"/>
            <a:t>Y</a:t>
          </a:r>
          <a:r>
            <a:rPr lang="en-US" sz="3800" kern="1200"/>
            <a:t>ou will be redirected to the editing interface with metadata fields</a:t>
          </a:r>
        </a:p>
      </dsp:txBody>
      <dsp:txXfrm>
        <a:off x="102007" y="2883686"/>
        <a:ext cx="4796110" cy="188560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BBA7E-DDFF-5846-9844-C44A51B29D12}">
      <dsp:nvSpPr>
        <dsp:cNvPr id="0" name=""/>
        <dsp:cNvSpPr/>
      </dsp:nvSpPr>
      <dsp:spPr>
        <a:xfrm>
          <a:off x="0" y="2772"/>
          <a:ext cx="43583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47E89-873C-EC45-8371-3BBB1FD8131A}">
      <dsp:nvSpPr>
        <dsp:cNvPr id="0" name=""/>
        <dsp:cNvSpPr/>
      </dsp:nvSpPr>
      <dsp:spPr>
        <a:xfrm>
          <a:off x="0" y="2772"/>
          <a:ext cx="4358346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Modify fields such as Title, Authors, Abstract, Subjects, etc.</a:t>
          </a:r>
        </a:p>
      </dsp:txBody>
      <dsp:txXfrm>
        <a:off x="0" y="2772"/>
        <a:ext cx="4358346" cy="1890891"/>
      </dsp:txXfrm>
    </dsp:sp>
    <dsp:sp modelId="{3F604328-D52C-4247-A684-708697C5BC30}">
      <dsp:nvSpPr>
        <dsp:cNvPr id="0" name=""/>
        <dsp:cNvSpPr/>
      </dsp:nvSpPr>
      <dsp:spPr>
        <a:xfrm>
          <a:off x="0" y="1893663"/>
          <a:ext cx="4358346" cy="0"/>
        </a:xfrm>
        <a:prstGeom prst="lin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F1CC1-24A7-F441-8F7C-A8DD41489BE1}">
      <dsp:nvSpPr>
        <dsp:cNvPr id="0" name=""/>
        <dsp:cNvSpPr/>
      </dsp:nvSpPr>
      <dsp:spPr>
        <a:xfrm>
          <a:off x="0" y="1893663"/>
          <a:ext cx="4358346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Use Add/Remove to manage multiple entries</a:t>
          </a:r>
        </a:p>
      </dsp:txBody>
      <dsp:txXfrm>
        <a:off x="0" y="1893663"/>
        <a:ext cx="4358346" cy="1890891"/>
      </dsp:txXfrm>
    </dsp:sp>
    <dsp:sp modelId="{7DE30E13-EBAB-6946-B701-A291FE48C3AD}">
      <dsp:nvSpPr>
        <dsp:cNvPr id="0" name=""/>
        <dsp:cNvSpPr/>
      </dsp:nvSpPr>
      <dsp:spPr>
        <a:xfrm>
          <a:off x="0" y="3784555"/>
          <a:ext cx="4358346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92E76-F476-9E44-BF39-CC66A65891E4}">
      <dsp:nvSpPr>
        <dsp:cNvPr id="0" name=""/>
        <dsp:cNvSpPr/>
      </dsp:nvSpPr>
      <dsp:spPr>
        <a:xfrm>
          <a:off x="0" y="3784555"/>
          <a:ext cx="4358346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Dropdowns may be available for controlled vocabularies</a:t>
          </a:r>
        </a:p>
      </dsp:txBody>
      <dsp:txXfrm>
        <a:off x="0" y="3784555"/>
        <a:ext cx="4358346" cy="1890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A31FD-BD7E-C640-BE69-B08EEDEE5440}">
      <dsp:nvSpPr>
        <dsp:cNvPr id="0" name=""/>
        <dsp:cNvSpPr/>
      </dsp:nvSpPr>
      <dsp:spPr>
        <a:xfrm>
          <a:off x="0" y="218479"/>
          <a:ext cx="2536031" cy="1521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Free and open-source, with no licensing costs.</a:t>
          </a:r>
        </a:p>
      </dsp:txBody>
      <dsp:txXfrm>
        <a:off x="0" y="218479"/>
        <a:ext cx="2536031" cy="1521618"/>
      </dsp:txXfrm>
    </dsp:sp>
    <dsp:sp modelId="{183B4D08-12D0-1B45-AC5D-D7D854C8D4EB}">
      <dsp:nvSpPr>
        <dsp:cNvPr id="0" name=""/>
        <dsp:cNvSpPr/>
      </dsp:nvSpPr>
      <dsp:spPr>
        <a:xfrm>
          <a:off x="2789634" y="218479"/>
          <a:ext cx="2536031" cy="1521618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Active community for support and collaboration.</a:t>
          </a:r>
        </a:p>
      </dsp:txBody>
      <dsp:txXfrm>
        <a:off x="2789634" y="218479"/>
        <a:ext cx="2536031" cy="1521618"/>
      </dsp:txXfrm>
    </dsp:sp>
    <dsp:sp modelId="{AC254F17-04CC-794F-8FE6-0BB9130F9487}">
      <dsp:nvSpPr>
        <dsp:cNvPr id="0" name=""/>
        <dsp:cNvSpPr/>
      </dsp:nvSpPr>
      <dsp:spPr>
        <a:xfrm>
          <a:off x="5579268" y="218479"/>
          <a:ext cx="2536031" cy="1521618"/>
        </a:xfrm>
        <a:prstGeom prst="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Highly flexible to accommodate diverse needs.</a:t>
          </a:r>
        </a:p>
      </dsp:txBody>
      <dsp:txXfrm>
        <a:off x="5579268" y="218479"/>
        <a:ext cx="2536031" cy="1521618"/>
      </dsp:txXfrm>
    </dsp:sp>
    <dsp:sp modelId="{9BC29705-A1DB-5B47-A28F-8C3862FF040D}">
      <dsp:nvSpPr>
        <dsp:cNvPr id="0" name=""/>
        <dsp:cNvSpPr/>
      </dsp:nvSpPr>
      <dsp:spPr>
        <a:xfrm>
          <a:off x="1394817" y="1993701"/>
          <a:ext cx="2536031" cy="1521618"/>
        </a:xfrm>
        <a:prstGeom prst="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Long-term preservation for digital content.</a:t>
          </a:r>
        </a:p>
      </dsp:txBody>
      <dsp:txXfrm>
        <a:off x="1394817" y="1993701"/>
        <a:ext cx="2536031" cy="1521618"/>
      </dsp:txXfrm>
    </dsp:sp>
    <dsp:sp modelId="{849E2E09-1EB9-0340-8D9F-F00DB640371E}">
      <dsp:nvSpPr>
        <dsp:cNvPr id="0" name=""/>
        <dsp:cNvSpPr/>
      </dsp:nvSpPr>
      <dsp:spPr>
        <a:xfrm>
          <a:off x="4184451" y="1993701"/>
          <a:ext cx="2536031" cy="1521618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Easy integration with existing systems.</a:t>
          </a:r>
        </a:p>
      </dsp:txBody>
      <dsp:txXfrm>
        <a:off x="4184451" y="1993701"/>
        <a:ext cx="2536031" cy="152161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966D1-8383-9842-9474-927B2B962428}">
      <dsp:nvSpPr>
        <dsp:cNvPr id="0" name=""/>
        <dsp:cNvSpPr/>
      </dsp:nvSpPr>
      <dsp:spPr>
        <a:xfrm>
          <a:off x="1317017" y="908942"/>
          <a:ext cx="1050533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F33DE-56CC-4746-84C2-2251B99C23BC}">
      <dsp:nvSpPr>
        <dsp:cNvPr id="0" name=""/>
        <dsp:cNvSpPr/>
      </dsp:nvSpPr>
      <dsp:spPr>
        <a:xfrm>
          <a:off x="2430582" y="820713"/>
          <a:ext cx="120811" cy="226531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342560"/>
            <a:satOff val="6032"/>
            <a:lumOff val="41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342560"/>
              <a:satOff val="6032"/>
              <a:lumOff val="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00073-BA81-3D41-81A4-418E512297F4}">
      <dsp:nvSpPr>
        <dsp:cNvPr id="0" name=""/>
        <dsp:cNvSpPr/>
      </dsp:nvSpPr>
      <dsp:spPr>
        <a:xfrm>
          <a:off x="638162" y="361439"/>
          <a:ext cx="1095076" cy="10950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" tIns="42495" rIns="42495" bIns="4249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798532" y="521809"/>
        <a:ext cx="774336" cy="774336"/>
      </dsp:txXfrm>
    </dsp:sp>
    <dsp:sp modelId="{66BDE78D-B5B2-3045-93D0-B1A8D9FD5851}">
      <dsp:nvSpPr>
        <dsp:cNvPr id="0" name=""/>
        <dsp:cNvSpPr/>
      </dsp:nvSpPr>
      <dsp:spPr>
        <a:xfrm>
          <a:off x="3850" y="1622097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After editing, scroll to the bottom of the page</a:t>
          </a:r>
        </a:p>
      </dsp:txBody>
      <dsp:txXfrm>
        <a:off x="3850" y="2015217"/>
        <a:ext cx="2363699" cy="1572480"/>
      </dsp:txXfrm>
    </dsp:sp>
    <dsp:sp modelId="{15720864-A6C1-F146-92ED-7348A58826BD}">
      <dsp:nvSpPr>
        <dsp:cNvPr id="0" name=""/>
        <dsp:cNvSpPr/>
      </dsp:nvSpPr>
      <dsp:spPr>
        <a:xfrm>
          <a:off x="2630183" y="908680"/>
          <a:ext cx="2363699" cy="71"/>
        </a:xfrm>
        <a:prstGeom prst="rect">
          <a:avLst/>
        </a:prstGeom>
        <a:solidFill>
          <a:schemeClr val="accent5">
            <a:tint val="40000"/>
            <a:alpha val="90000"/>
            <a:hueOff val="-4027680"/>
            <a:satOff val="18095"/>
            <a:lumOff val="12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027680"/>
              <a:satOff val="18095"/>
              <a:lumOff val="12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23529-C4D1-5B4B-BE4E-51E16797D714}">
      <dsp:nvSpPr>
        <dsp:cNvPr id="0" name=""/>
        <dsp:cNvSpPr/>
      </dsp:nvSpPr>
      <dsp:spPr>
        <a:xfrm>
          <a:off x="5056915" y="820471"/>
          <a:ext cx="120811" cy="226864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2A06C-4A03-764A-B44C-AD1099E8929D}">
      <dsp:nvSpPr>
        <dsp:cNvPr id="0" name=""/>
        <dsp:cNvSpPr/>
      </dsp:nvSpPr>
      <dsp:spPr>
        <a:xfrm>
          <a:off x="3264495" y="361178"/>
          <a:ext cx="1095076" cy="109507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" tIns="42495" rIns="42495" bIns="4249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3424865" y="521548"/>
        <a:ext cx="774336" cy="774336"/>
      </dsp:txXfrm>
    </dsp:sp>
    <dsp:sp modelId="{A6C43303-820F-9A4E-99F6-A96902E0F23F}">
      <dsp:nvSpPr>
        <dsp:cNvPr id="0" name=""/>
        <dsp:cNvSpPr/>
      </dsp:nvSpPr>
      <dsp:spPr>
        <a:xfrm>
          <a:off x="2630183" y="1621817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712801"/>
            <a:satOff val="30158"/>
            <a:lumOff val="207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712801"/>
              <a:satOff val="30158"/>
              <a:lumOff val="2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Click 'Save' or 'Update' to apply your changes</a:t>
          </a:r>
        </a:p>
      </dsp:txBody>
      <dsp:txXfrm>
        <a:off x="2630183" y="2014937"/>
        <a:ext cx="2363699" cy="1572480"/>
      </dsp:txXfrm>
    </dsp:sp>
    <dsp:sp modelId="{94E262D9-53E6-904E-ABE9-6C1D3ECC6F37}">
      <dsp:nvSpPr>
        <dsp:cNvPr id="0" name=""/>
        <dsp:cNvSpPr/>
      </dsp:nvSpPr>
      <dsp:spPr>
        <a:xfrm>
          <a:off x="5256516" y="908802"/>
          <a:ext cx="1181849" cy="72"/>
        </a:xfrm>
        <a:prstGeom prst="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B6D54-2688-6F49-8C54-2EA0CEC358E4}">
      <dsp:nvSpPr>
        <dsp:cNvPr id="0" name=""/>
        <dsp:cNvSpPr/>
      </dsp:nvSpPr>
      <dsp:spPr>
        <a:xfrm>
          <a:off x="5890827" y="361299"/>
          <a:ext cx="1095076" cy="109507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" tIns="42495" rIns="42495" bIns="4249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6051197" y="521669"/>
        <a:ext cx="774336" cy="774336"/>
      </dsp:txXfrm>
    </dsp:sp>
    <dsp:sp modelId="{FA9B22E9-1AC2-9444-9E98-45A3F375467D}">
      <dsp:nvSpPr>
        <dsp:cNvPr id="0" name=""/>
        <dsp:cNvSpPr/>
      </dsp:nvSpPr>
      <dsp:spPr>
        <a:xfrm>
          <a:off x="5256516" y="1622097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confirmation message will appear</a:t>
          </a:r>
        </a:p>
      </dsp:txBody>
      <dsp:txXfrm>
        <a:off x="5256516" y="2015217"/>
        <a:ext cx="2363699" cy="15724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2B4D1-2557-6C40-8BB7-8E83D49D46CF}">
      <dsp:nvSpPr>
        <dsp:cNvPr id="0" name=""/>
        <dsp:cNvSpPr/>
      </dsp:nvSpPr>
      <dsp:spPr>
        <a:xfrm>
          <a:off x="1952709" y="1982647"/>
          <a:ext cx="418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72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0839" y="2026121"/>
        <a:ext cx="22466" cy="4493"/>
      </dsp:txXfrm>
    </dsp:sp>
    <dsp:sp modelId="{B76F9F20-B266-F145-9011-574957CC762F}">
      <dsp:nvSpPr>
        <dsp:cNvPr id="0" name=""/>
        <dsp:cNvSpPr/>
      </dsp:nvSpPr>
      <dsp:spPr>
        <a:xfrm>
          <a:off x="915" y="1442289"/>
          <a:ext cx="1953594" cy="11721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28" tIns="100483" rIns="95728" bIns="10048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Go to the 'Upload' or 'Files' tab</a:t>
          </a:r>
        </a:p>
      </dsp:txBody>
      <dsp:txXfrm>
        <a:off x="915" y="1442289"/>
        <a:ext cx="1953594" cy="1172156"/>
      </dsp:txXfrm>
    </dsp:sp>
    <dsp:sp modelId="{FFD23679-30B2-6546-9708-911541BD6635}">
      <dsp:nvSpPr>
        <dsp:cNvPr id="0" name=""/>
        <dsp:cNvSpPr/>
      </dsp:nvSpPr>
      <dsp:spPr>
        <a:xfrm>
          <a:off x="977712" y="2612646"/>
          <a:ext cx="2402921" cy="418726"/>
        </a:xfrm>
        <a:custGeom>
          <a:avLst/>
          <a:gdLst/>
          <a:ahLst/>
          <a:cxnLst/>
          <a:rect l="0" t="0" r="0" b="0"/>
          <a:pathLst>
            <a:path>
              <a:moveTo>
                <a:pt x="2402921" y="0"/>
              </a:moveTo>
              <a:lnTo>
                <a:pt x="2402921" y="226463"/>
              </a:lnTo>
              <a:lnTo>
                <a:pt x="0" y="226463"/>
              </a:lnTo>
              <a:lnTo>
                <a:pt x="0" y="418726"/>
              </a:lnTo>
            </a:path>
          </a:pathLst>
        </a:custGeom>
        <a:noFill/>
        <a:ln w="9525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8058" y="2819762"/>
        <a:ext cx="122228" cy="4493"/>
      </dsp:txXfrm>
    </dsp:sp>
    <dsp:sp modelId="{11E64C6A-14B5-2A48-9E5F-DC115CBFA2CC}">
      <dsp:nvSpPr>
        <dsp:cNvPr id="0" name=""/>
        <dsp:cNvSpPr/>
      </dsp:nvSpPr>
      <dsp:spPr>
        <a:xfrm>
          <a:off x="2403836" y="1442289"/>
          <a:ext cx="1953594" cy="1172156"/>
        </a:xfrm>
        <a:prstGeom prst="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28" tIns="100483" rIns="95728" bIns="10048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Click 'Remove' to delete existing file (if permitted)</a:t>
          </a:r>
        </a:p>
      </dsp:txBody>
      <dsp:txXfrm>
        <a:off x="2403836" y="1442289"/>
        <a:ext cx="1953594" cy="1172156"/>
      </dsp:txXfrm>
    </dsp:sp>
    <dsp:sp modelId="{9785D5CB-7045-BD4C-9BF7-1E3B20D28EFA}">
      <dsp:nvSpPr>
        <dsp:cNvPr id="0" name=""/>
        <dsp:cNvSpPr/>
      </dsp:nvSpPr>
      <dsp:spPr>
        <a:xfrm>
          <a:off x="1952709" y="3604131"/>
          <a:ext cx="418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726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0839" y="3647604"/>
        <a:ext cx="22466" cy="4493"/>
      </dsp:txXfrm>
    </dsp:sp>
    <dsp:sp modelId="{55CA9223-D6F6-9942-8796-5B5830672923}">
      <dsp:nvSpPr>
        <dsp:cNvPr id="0" name=""/>
        <dsp:cNvSpPr/>
      </dsp:nvSpPr>
      <dsp:spPr>
        <a:xfrm>
          <a:off x="915" y="3063772"/>
          <a:ext cx="1953594" cy="117215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28" tIns="100483" rIns="95728" bIns="10048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Upload new file using Browse or Upload button</a:t>
          </a:r>
        </a:p>
      </dsp:txBody>
      <dsp:txXfrm>
        <a:off x="915" y="3063772"/>
        <a:ext cx="1953594" cy="1172156"/>
      </dsp:txXfrm>
    </dsp:sp>
    <dsp:sp modelId="{D871A665-ED7E-2348-BAB4-2DF80AB1A8AE}">
      <dsp:nvSpPr>
        <dsp:cNvPr id="0" name=""/>
        <dsp:cNvSpPr/>
      </dsp:nvSpPr>
      <dsp:spPr>
        <a:xfrm>
          <a:off x="2403836" y="3063772"/>
          <a:ext cx="1953594" cy="1172156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28" tIns="100483" rIns="95728" bIns="10048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Click 'Save' to confirm file upload</a:t>
          </a:r>
        </a:p>
      </dsp:txBody>
      <dsp:txXfrm>
        <a:off x="2403836" y="3063772"/>
        <a:ext cx="1953594" cy="117215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62F6E-5140-EB4B-8EC1-E789CE8BF5E6}">
      <dsp:nvSpPr>
        <dsp:cNvPr id="0" name=""/>
        <dsp:cNvSpPr/>
      </dsp:nvSpPr>
      <dsp:spPr>
        <a:xfrm>
          <a:off x="0" y="30"/>
          <a:ext cx="5175384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Open Access: Public visibility</a:t>
          </a:r>
        </a:p>
      </dsp:txBody>
      <dsp:txXfrm>
        <a:off x="64083" y="64113"/>
        <a:ext cx="5047218" cy="1184574"/>
      </dsp:txXfrm>
    </dsp:sp>
    <dsp:sp modelId="{CC3294C8-2859-E948-88EA-4AEF960BF7EF}">
      <dsp:nvSpPr>
        <dsp:cNvPr id="0" name=""/>
        <dsp:cNvSpPr/>
      </dsp:nvSpPr>
      <dsp:spPr>
        <a:xfrm>
          <a:off x="0" y="1407810"/>
          <a:ext cx="5175384" cy="131274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Embargo: Set release date for restricted content</a:t>
          </a:r>
        </a:p>
      </dsp:txBody>
      <dsp:txXfrm>
        <a:off x="64083" y="1471893"/>
        <a:ext cx="5047218" cy="1184574"/>
      </dsp:txXfrm>
    </dsp:sp>
    <dsp:sp modelId="{4871E155-43C4-7244-AA21-2C35F848004A}">
      <dsp:nvSpPr>
        <dsp:cNvPr id="0" name=""/>
        <dsp:cNvSpPr/>
      </dsp:nvSpPr>
      <dsp:spPr>
        <a:xfrm>
          <a:off x="0" y="2815590"/>
          <a:ext cx="5175384" cy="13127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Restricted: Limit access to specific groups or users</a:t>
          </a:r>
        </a:p>
      </dsp:txBody>
      <dsp:txXfrm>
        <a:off x="64083" y="2879673"/>
        <a:ext cx="5047218" cy="1184574"/>
      </dsp:txXfrm>
    </dsp:sp>
    <dsp:sp modelId="{5542EF31-71C8-FE48-98BE-D7797FC7679D}">
      <dsp:nvSpPr>
        <dsp:cNvPr id="0" name=""/>
        <dsp:cNvSpPr/>
      </dsp:nvSpPr>
      <dsp:spPr>
        <a:xfrm>
          <a:off x="0" y="4223370"/>
          <a:ext cx="5175384" cy="131274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Adjust settings in the 'Access' or 'Permissions' tab</a:t>
          </a:r>
        </a:p>
      </dsp:txBody>
      <dsp:txXfrm>
        <a:off x="64083" y="4287453"/>
        <a:ext cx="5047218" cy="118457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E8A91-F912-144F-99DD-BD7016FF2911}">
      <dsp:nvSpPr>
        <dsp:cNvPr id="0" name=""/>
        <dsp:cNvSpPr/>
      </dsp:nvSpPr>
      <dsp:spPr>
        <a:xfrm>
          <a:off x="0" y="122872"/>
          <a:ext cx="2371724" cy="33204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09" tIns="330200" rIns="18490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Return to the item's public view</a:t>
          </a:r>
        </a:p>
      </dsp:txBody>
      <dsp:txXfrm>
        <a:off x="0" y="1384630"/>
        <a:ext cx="2371724" cy="1992248"/>
      </dsp:txXfrm>
    </dsp:sp>
    <dsp:sp modelId="{4F187B54-5C2F-CA4A-A530-D27491C00DF2}">
      <dsp:nvSpPr>
        <dsp:cNvPr id="0" name=""/>
        <dsp:cNvSpPr/>
      </dsp:nvSpPr>
      <dsp:spPr>
        <a:xfrm>
          <a:off x="687800" y="454914"/>
          <a:ext cx="996124" cy="996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62" tIns="12700" rIns="7766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33679" y="600793"/>
        <a:ext cx="704366" cy="704366"/>
      </dsp:txXfrm>
    </dsp:sp>
    <dsp:sp modelId="{5253D25E-3006-A54F-A6FA-656895AE2E7A}">
      <dsp:nvSpPr>
        <dsp:cNvPr id="0" name=""/>
        <dsp:cNvSpPr/>
      </dsp:nvSpPr>
      <dsp:spPr>
        <a:xfrm>
          <a:off x="0" y="3443215"/>
          <a:ext cx="2371724" cy="72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AA392-2D9C-F24F-B570-2DF307B86A4F}">
      <dsp:nvSpPr>
        <dsp:cNvPr id="0" name=""/>
        <dsp:cNvSpPr/>
      </dsp:nvSpPr>
      <dsp:spPr>
        <a:xfrm>
          <a:off x="2608897" y="122872"/>
          <a:ext cx="2371724" cy="3320414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09" tIns="330200" rIns="18490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Confirm updated metadata appears correctly</a:t>
          </a:r>
        </a:p>
      </dsp:txBody>
      <dsp:txXfrm>
        <a:off x="2608897" y="1384630"/>
        <a:ext cx="2371724" cy="1992248"/>
      </dsp:txXfrm>
    </dsp:sp>
    <dsp:sp modelId="{AFB5332E-60F5-2142-B32D-B6E12EC77C3C}">
      <dsp:nvSpPr>
        <dsp:cNvPr id="0" name=""/>
        <dsp:cNvSpPr/>
      </dsp:nvSpPr>
      <dsp:spPr>
        <a:xfrm>
          <a:off x="3296697" y="454914"/>
          <a:ext cx="996124" cy="996124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62" tIns="12700" rIns="7766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42576" y="600793"/>
        <a:ext cx="704366" cy="704366"/>
      </dsp:txXfrm>
    </dsp:sp>
    <dsp:sp modelId="{BD880021-E025-EA40-9072-999CD10974E8}">
      <dsp:nvSpPr>
        <dsp:cNvPr id="0" name=""/>
        <dsp:cNvSpPr/>
      </dsp:nvSpPr>
      <dsp:spPr>
        <a:xfrm>
          <a:off x="2608897" y="3443215"/>
          <a:ext cx="2371724" cy="72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74A3E-2636-7340-B647-2BCAE657E50A}">
      <dsp:nvSpPr>
        <dsp:cNvPr id="0" name=""/>
        <dsp:cNvSpPr/>
      </dsp:nvSpPr>
      <dsp:spPr>
        <a:xfrm>
          <a:off x="5217794" y="122872"/>
          <a:ext cx="2371724" cy="3320414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09" tIns="330200" rIns="18490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Check if uploaded file is visible/downloadable</a:t>
          </a:r>
        </a:p>
      </dsp:txBody>
      <dsp:txXfrm>
        <a:off x="5217794" y="1384630"/>
        <a:ext cx="2371724" cy="1992248"/>
      </dsp:txXfrm>
    </dsp:sp>
    <dsp:sp modelId="{9BF3BB54-7BF9-6245-BD77-B352B33C8D88}">
      <dsp:nvSpPr>
        <dsp:cNvPr id="0" name=""/>
        <dsp:cNvSpPr/>
      </dsp:nvSpPr>
      <dsp:spPr>
        <a:xfrm>
          <a:off x="5905595" y="454914"/>
          <a:ext cx="996124" cy="996124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62" tIns="12700" rIns="7766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051474" y="600793"/>
        <a:ext cx="704366" cy="704366"/>
      </dsp:txXfrm>
    </dsp:sp>
    <dsp:sp modelId="{1CFB3C6A-AA4F-3B46-B35B-70F87CD96B26}">
      <dsp:nvSpPr>
        <dsp:cNvPr id="0" name=""/>
        <dsp:cNvSpPr/>
      </dsp:nvSpPr>
      <dsp:spPr>
        <a:xfrm>
          <a:off x="5217794" y="3443215"/>
          <a:ext cx="2371724" cy="7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66E01-47BB-4C45-B7FA-D3502E798984}">
      <dsp:nvSpPr>
        <dsp:cNvPr id="0" name=""/>
        <dsp:cNvSpPr/>
      </dsp:nvSpPr>
      <dsp:spPr>
        <a:xfrm>
          <a:off x="0" y="320742"/>
          <a:ext cx="498844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Only authorized users can edit items</a:t>
          </a:r>
        </a:p>
      </dsp:txBody>
      <dsp:txXfrm>
        <a:off x="54373" y="375115"/>
        <a:ext cx="4879694" cy="1005094"/>
      </dsp:txXfrm>
    </dsp:sp>
    <dsp:sp modelId="{B9EE972E-8B4B-144F-95BE-6F2B65FF2B94}">
      <dsp:nvSpPr>
        <dsp:cNvPr id="0" name=""/>
        <dsp:cNvSpPr/>
      </dsp:nvSpPr>
      <dsp:spPr>
        <a:xfrm>
          <a:off x="0" y="1515222"/>
          <a:ext cx="4988440" cy="111384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Changes may be logged/versioned in the system</a:t>
          </a:r>
        </a:p>
      </dsp:txBody>
      <dsp:txXfrm>
        <a:off x="54373" y="1569595"/>
        <a:ext cx="4879694" cy="1005094"/>
      </dsp:txXfrm>
    </dsp:sp>
    <dsp:sp modelId="{4765298A-8640-E048-8893-7034C637A048}">
      <dsp:nvSpPr>
        <dsp:cNvPr id="0" name=""/>
        <dsp:cNvSpPr/>
      </dsp:nvSpPr>
      <dsp:spPr>
        <a:xfrm>
          <a:off x="0" y="2709702"/>
          <a:ext cx="4988440" cy="11138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Maintain consistency in metadata formatting</a:t>
          </a:r>
        </a:p>
      </dsp:txBody>
      <dsp:txXfrm>
        <a:off x="54373" y="2764075"/>
        <a:ext cx="4879694" cy="1005094"/>
      </dsp:txXfrm>
    </dsp:sp>
    <dsp:sp modelId="{23E1DC7D-F86E-7040-A663-ADC3567492A8}">
      <dsp:nvSpPr>
        <dsp:cNvPr id="0" name=""/>
        <dsp:cNvSpPr/>
      </dsp:nvSpPr>
      <dsp:spPr>
        <a:xfrm>
          <a:off x="0" y="3904182"/>
          <a:ext cx="4988440" cy="111384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 descriptive, accurate metadata for discoverability</a:t>
          </a:r>
        </a:p>
      </dsp:txBody>
      <dsp:txXfrm>
        <a:off x="54373" y="3958555"/>
        <a:ext cx="4879694" cy="1005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9EAA0-B402-4F2A-8D8D-A52299208432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F80F8-A6A4-4F3A-BD02-FF749444B3D6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22F70-DA99-4E66-9791-4D8F070E4DD5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Used by universities, libraries, and research centers worldwide.</a:t>
          </a:r>
        </a:p>
      </dsp:txBody>
      <dsp:txXfrm>
        <a:off x="1493203" y="552"/>
        <a:ext cx="6736396" cy="1292816"/>
      </dsp:txXfrm>
    </dsp:sp>
    <dsp:sp modelId="{B8F5AB92-7F65-4FF8-BF10-7D2F64CDE491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E7435-D7B2-4D77-8F58-04E39E74E7A1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10730-A14A-40F3-91FD-1FE006622162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Examples include MIT, Harvard University, University of Cambridge, </a:t>
          </a:r>
          <a:r>
            <a:rPr lang="en-MY" sz="2300" kern="1200"/>
            <a:t>UMT and more</a:t>
          </a:r>
          <a:r>
            <a:rPr lang="en-US" sz="2300" kern="1200"/>
            <a:t>.</a:t>
          </a:r>
        </a:p>
      </dsp:txBody>
      <dsp:txXfrm>
        <a:off x="1493203" y="1616573"/>
        <a:ext cx="6736396" cy="1292816"/>
      </dsp:txXfrm>
    </dsp:sp>
    <dsp:sp modelId="{524E0D61-5026-461C-87F0-646BDD948782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41F85-2DDC-4501-BB60-EC69F9515589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6DFE9-385D-4E41-89DB-0C3B7D9897A0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Commonly used for archiving academic publications, research reports, and digital collections.</a:t>
          </a:r>
        </a:p>
      </dsp:txBody>
      <dsp:txXfrm>
        <a:off x="1493203" y="3232593"/>
        <a:ext cx="6736396" cy="1292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24056-BC37-FB42-8C7C-10BD02AE10FA}">
      <dsp:nvSpPr>
        <dsp:cNvPr id="0" name=""/>
        <dsp:cNvSpPr/>
      </dsp:nvSpPr>
      <dsp:spPr>
        <a:xfrm>
          <a:off x="0" y="4274295"/>
          <a:ext cx="4358346" cy="1402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3. </a:t>
          </a:r>
          <a:r>
            <a:rPr lang="en-US" sz="2500" b="1" kern="1200"/>
            <a:t>Items</a:t>
          </a:r>
          <a:r>
            <a:rPr lang="en-US" sz="2500" kern="1200"/>
            <a:t>: Individual digital materials with detailed metadata.</a:t>
          </a:r>
        </a:p>
      </dsp:txBody>
      <dsp:txXfrm>
        <a:off x="0" y="4274295"/>
        <a:ext cx="4358346" cy="1402919"/>
      </dsp:txXfrm>
    </dsp:sp>
    <dsp:sp modelId="{FDCEBA21-4280-5242-B52A-630732DC82FD}">
      <dsp:nvSpPr>
        <dsp:cNvPr id="0" name=""/>
        <dsp:cNvSpPr/>
      </dsp:nvSpPr>
      <dsp:spPr>
        <a:xfrm rot="10800000">
          <a:off x="0" y="2137649"/>
          <a:ext cx="4358346" cy="2157689"/>
        </a:xfrm>
        <a:prstGeom prst="upArrowCallou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</a:t>
          </a:r>
          <a:r>
            <a:rPr lang="en-MY" sz="2500" kern="1200"/>
            <a:t> </a:t>
          </a:r>
          <a:r>
            <a:rPr lang="en-US" sz="2500" b="1" kern="1200"/>
            <a:t>Collections</a:t>
          </a:r>
          <a:r>
            <a:rPr lang="en-US" sz="2500" kern="1200"/>
            <a:t>: Categorized by type (e.g., E-books, Research Reports).</a:t>
          </a:r>
        </a:p>
      </dsp:txBody>
      <dsp:txXfrm rot="10800000">
        <a:off x="0" y="2137649"/>
        <a:ext cx="4358346" cy="1402002"/>
      </dsp:txXfrm>
    </dsp:sp>
    <dsp:sp modelId="{D3BE19DF-9D7F-964C-86B2-CCDFEB01921A}">
      <dsp:nvSpPr>
        <dsp:cNvPr id="0" name=""/>
        <dsp:cNvSpPr/>
      </dsp:nvSpPr>
      <dsp:spPr>
        <a:xfrm rot="10800000">
          <a:off x="0" y="1003"/>
          <a:ext cx="4358346" cy="2157689"/>
        </a:xfrm>
        <a:prstGeom prst="upArrowCallou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</a:t>
          </a:r>
          <a:r>
            <a:rPr lang="en-US" sz="2500" b="1" kern="1200"/>
            <a:t>Communities</a:t>
          </a:r>
          <a:r>
            <a:rPr lang="en-US" sz="2500" kern="1200"/>
            <a:t>: Organized by institutions (e.g., Politeknik Ungku Omar).</a:t>
          </a:r>
        </a:p>
      </dsp:txBody>
      <dsp:txXfrm rot="10800000">
        <a:off x="0" y="1003"/>
        <a:ext cx="4358346" cy="1402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D4DA2-CE0E-CC42-8A2D-37FDDBB90889}">
      <dsp:nvSpPr>
        <dsp:cNvPr id="0" name=""/>
        <dsp:cNvSpPr/>
      </dsp:nvSpPr>
      <dsp:spPr>
        <a:xfrm>
          <a:off x="0" y="529602"/>
          <a:ext cx="4817176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1. </a:t>
          </a:r>
          <a:r>
            <a:rPr lang="en-US" sz="2400" b="1" kern="1200"/>
            <a:t>Open Access</a:t>
          </a:r>
          <a:r>
            <a:rPr lang="en-US" sz="2400" kern="1200"/>
            <a:t>: Most materials are free to download.</a:t>
          </a:r>
        </a:p>
      </dsp:txBody>
      <dsp:txXfrm>
        <a:off x="46606" y="576208"/>
        <a:ext cx="4723964" cy="861507"/>
      </dsp:txXfrm>
    </dsp:sp>
    <dsp:sp modelId="{6737E3DA-E63C-E64E-A1AE-07983E26448C}">
      <dsp:nvSpPr>
        <dsp:cNvPr id="0" name=""/>
        <dsp:cNvSpPr/>
      </dsp:nvSpPr>
      <dsp:spPr>
        <a:xfrm>
          <a:off x="0" y="1553442"/>
          <a:ext cx="4817176" cy="954719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</a:t>
          </a:r>
          <a:r>
            <a:rPr lang="en-US" sz="2400" b="1" kern="1200"/>
            <a:t>Detailed Metadata</a:t>
          </a:r>
          <a:r>
            <a:rPr lang="en-US" sz="2400" kern="1200"/>
            <a:t>: Includes title, author, subject, and publisher.</a:t>
          </a:r>
        </a:p>
      </dsp:txBody>
      <dsp:txXfrm>
        <a:off x="46606" y="1600048"/>
        <a:ext cx="4723964" cy="861507"/>
      </dsp:txXfrm>
    </dsp:sp>
    <dsp:sp modelId="{A21B11D1-F077-F44C-9A84-466C00718002}">
      <dsp:nvSpPr>
        <dsp:cNvPr id="0" name=""/>
        <dsp:cNvSpPr/>
      </dsp:nvSpPr>
      <dsp:spPr>
        <a:xfrm>
          <a:off x="0" y="2577282"/>
          <a:ext cx="4817176" cy="95471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3. </a:t>
          </a:r>
          <a:r>
            <a:rPr lang="en-US" sz="2400" b="1" kern="1200"/>
            <a:t>Advanced Search</a:t>
          </a:r>
          <a:r>
            <a:rPr lang="en-US" sz="2400" kern="1200"/>
            <a:t>: Filter by keywords, authors, or dates.</a:t>
          </a:r>
        </a:p>
      </dsp:txBody>
      <dsp:txXfrm>
        <a:off x="46606" y="2623888"/>
        <a:ext cx="4723964" cy="861507"/>
      </dsp:txXfrm>
    </dsp:sp>
    <dsp:sp modelId="{80F2DE76-456A-244D-A835-E204D591C5DC}">
      <dsp:nvSpPr>
        <dsp:cNvPr id="0" name=""/>
        <dsp:cNvSpPr/>
      </dsp:nvSpPr>
      <dsp:spPr>
        <a:xfrm>
          <a:off x="0" y="3601122"/>
          <a:ext cx="4817176" cy="954719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4. </a:t>
          </a:r>
          <a:r>
            <a:rPr lang="en-US" sz="2400" b="1" kern="1200"/>
            <a:t>Regular Updates</a:t>
          </a:r>
          <a:r>
            <a:rPr lang="en-US" sz="2400" kern="1200"/>
            <a:t>: New content is added frequently.</a:t>
          </a:r>
        </a:p>
      </dsp:txBody>
      <dsp:txXfrm>
        <a:off x="46606" y="3647728"/>
        <a:ext cx="4723964" cy="861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CD7D2-C3E5-474E-ABAE-AD2E77AE37EC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99AD9-9F6C-496C-85CA-9BBA5589E2B8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6E137-F0CA-4521-9009-56B31F3F4E46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</a:t>
          </a:r>
          <a:r>
            <a:rPr lang="en-US" sz="2500" b="1" kern="1200"/>
            <a:t>Browse Communities &amp; Collections</a:t>
          </a:r>
          <a:r>
            <a:rPr lang="en-US" sz="2500" kern="1200"/>
            <a:t>: Navigate by institution or category.</a:t>
          </a:r>
        </a:p>
      </dsp:txBody>
      <dsp:txXfrm>
        <a:off x="1493203" y="552"/>
        <a:ext cx="6736396" cy="1292816"/>
      </dsp:txXfrm>
    </dsp:sp>
    <dsp:sp modelId="{967704C4-B134-4472-B413-ADA0769B113C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FCDBC-B1B1-4F97-8379-F537ACC1A5C9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E5DD6-AE44-4507-BCB2-4BC8ED722730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 </a:t>
          </a:r>
          <a:r>
            <a:rPr lang="en-US" sz="2500" b="1" kern="1200"/>
            <a:t>Search</a:t>
          </a:r>
          <a:r>
            <a:rPr lang="en-US" sz="2500" kern="1200"/>
            <a:t>: Use keywords or filters for specific results.</a:t>
          </a:r>
        </a:p>
      </dsp:txBody>
      <dsp:txXfrm>
        <a:off x="1493203" y="1616573"/>
        <a:ext cx="6736396" cy="1292816"/>
      </dsp:txXfrm>
    </dsp:sp>
    <dsp:sp modelId="{EECF0BC9-1B08-42D4-9AA0-140F3E3CB15E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5561-7250-4E09-942E-E6B7A3913A03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246EE-4631-47A1-A387-E5AD4D4BACDF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</a:t>
          </a:r>
          <a:r>
            <a:rPr lang="en-US" sz="2500" b="1" kern="1200"/>
            <a:t>. Access Items</a:t>
          </a:r>
          <a:r>
            <a:rPr lang="en-US" sz="2500" kern="1200"/>
            <a:t>: Click on the desired material and download if available.</a:t>
          </a:r>
        </a:p>
      </dsp:txBody>
      <dsp:txXfrm>
        <a:off x="1493203" y="3232593"/>
        <a:ext cx="6736396" cy="1292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C718C-9C26-4770-A290-0E8C2AB9869E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539B0-9C6F-4CBD-96CF-345DE92532BD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10297-CDEF-43B2-8F77-E842C56929F3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Introduction to Artificial Intelligence - E-Book (2023).</a:t>
          </a:r>
        </a:p>
      </dsp:txBody>
      <dsp:txXfrm>
        <a:off x="1437631" y="531"/>
        <a:ext cx="6449068" cy="1244702"/>
      </dsp:txXfrm>
    </dsp:sp>
    <dsp:sp modelId="{9A759074-9B5B-4595-9848-AD9C2F211920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E906F-4859-427B-A7A7-EA7CFC13B54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ECA51-40D4-4EA1-9D58-E6B5E30D0732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Final Year Project - Solar Panel Design - Research Report (2024).</a:t>
          </a:r>
        </a:p>
      </dsp:txBody>
      <dsp:txXfrm>
        <a:off x="1437631" y="1556410"/>
        <a:ext cx="6449068" cy="1244702"/>
      </dsp:txXfrm>
    </dsp:sp>
    <dsp:sp modelId="{33B57C0E-213F-44C8-BA7C-718B17B8F4BB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84BFE-0425-4786-AD92-B45347C55D8F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79C6B-C669-4D30-9A11-341715161CA7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E-Proceedings: Innovation in Teaching - Conference Proceedings (2023).</a:t>
          </a:r>
        </a:p>
      </dsp:txBody>
      <dsp:txXfrm>
        <a:off x="1437631" y="3112289"/>
        <a:ext cx="6449068" cy="12447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3F882-E7C0-4645-BDA7-178F33681F99}">
      <dsp:nvSpPr>
        <dsp:cNvPr id="0" name=""/>
        <dsp:cNvSpPr/>
      </dsp:nvSpPr>
      <dsp:spPr>
        <a:xfrm>
          <a:off x="3591250" y="868917"/>
          <a:ext cx="669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99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8735" y="911134"/>
        <a:ext cx="35029" cy="7005"/>
      </dsp:txXfrm>
    </dsp:sp>
    <dsp:sp modelId="{50A5B957-BA5E-4842-A668-1480337260D9}">
      <dsp:nvSpPr>
        <dsp:cNvPr id="0" name=""/>
        <dsp:cNvSpPr/>
      </dsp:nvSpPr>
      <dsp:spPr>
        <a:xfrm>
          <a:off x="546966" y="812"/>
          <a:ext cx="3046083" cy="1827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61" tIns="156675" rIns="149261" bIns="1566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Navigate to https://repositori.mypolycc.edu.my/ in your web browser.</a:t>
          </a:r>
        </a:p>
      </dsp:txBody>
      <dsp:txXfrm>
        <a:off x="546966" y="812"/>
        <a:ext cx="3046083" cy="1827650"/>
      </dsp:txXfrm>
    </dsp:sp>
    <dsp:sp modelId="{D8300F88-3205-F442-ACBC-992305FE6234}">
      <dsp:nvSpPr>
        <dsp:cNvPr id="0" name=""/>
        <dsp:cNvSpPr/>
      </dsp:nvSpPr>
      <dsp:spPr>
        <a:xfrm>
          <a:off x="2070008" y="1826662"/>
          <a:ext cx="3746683" cy="669999"/>
        </a:xfrm>
        <a:custGeom>
          <a:avLst/>
          <a:gdLst/>
          <a:ahLst/>
          <a:cxnLst/>
          <a:rect l="0" t="0" r="0" b="0"/>
          <a:pathLst>
            <a:path>
              <a:moveTo>
                <a:pt x="3746683" y="0"/>
              </a:moveTo>
              <a:lnTo>
                <a:pt x="3746683" y="352099"/>
              </a:lnTo>
              <a:lnTo>
                <a:pt x="0" y="352099"/>
              </a:lnTo>
              <a:lnTo>
                <a:pt x="0" y="66999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8059" y="2158159"/>
        <a:ext cx="190581" cy="7005"/>
      </dsp:txXfrm>
    </dsp:sp>
    <dsp:sp modelId="{5011DE44-5ABF-0F4E-820A-E392074D81A4}">
      <dsp:nvSpPr>
        <dsp:cNvPr id="0" name=""/>
        <dsp:cNvSpPr/>
      </dsp:nvSpPr>
      <dsp:spPr>
        <a:xfrm>
          <a:off x="4293649" y="812"/>
          <a:ext cx="3046083" cy="1827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61" tIns="156675" rIns="149261" bIns="1566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Click the 'Login' button at the top right corner of the page.</a:t>
          </a:r>
        </a:p>
      </dsp:txBody>
      <dsp:txXfrm>
        <a:off x="4293649" y="812"/>
        <a:ext cx="3046083" cy="1827650"/>
      </dsp:txXfrm>
    </dsp:sp>
    <dsp:sp modelId="{85EC2A48-7721-5742-95A5-04E192E474E0}">
      <dsp:nvSpPr>
        <dsp:cNvPr id="0" name=""/>
        <dsp:cNvSpPr/>
      </dsp:nvSpPr>
      <dsp:spPr>
        <a:xfrm>
          <a:off x="3591250" y="3397166"/>
          <a:ext cx="669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999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8735" y="3439383"/>
        <a:ext cx="35029" cy="7005"/>
      </dsp:txXfrm>
    </dsp:sp>
    <dsp:sp modelId="{B632ACB9-5B66-2448-A0A3-FBD33A38F824}">
      <dsp:nvSpPr>
        <dsp:cNvPr id="0" name=""/>
        <dsp:cNvSpPr/>
      </dsp:nvSpPr>
      <dsp:spPr>
        <a:xfrm>
          <a:off x="546966" y="2529061"/>
          <a:ext cx="3046083" cy="18276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61" tIns="156675" rIns="149261" bIns="1566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Enter your administrator username and password.</a:t>
          </a:r>
        </a:p>
      </dsp:txBody>
      <dsp:txXfrm>
        <a:off x="546966" y="2529061"/>
        <a:ext cx="3046083" cy="1827650"/>
      </dsp:txXfrm>
    </dsp:sp>
    <dsp:sp modelId="{9200C2FE-9AE3-CF45-9527-7F51D9CF3D17}">
      <dsp:nvSpPr>
        <dsp:cNvPr id="0" name=""/>
        <dsp:cNvSpPr/>
      </dsp:nvSpPr>
      <dsp:spPr>
        <a:xfrm>
          <a:off x="4293649" y="2529061"/>
          <a:ext cx="3046083" cy="18276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61" tIns="156675" rIns="149261" bIns="15667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After logging in, locate and click on the Admin Dashboard link to access management tools.</a:t>
          </a:r>
        </a:p>
      </dsp:txBody>
      <dsp:txXfrm>
        <a:off x="4293649" y="2529061"/>
        <a:ext cx="3046083" cy="1827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31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7.sv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31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sv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0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31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3.sv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281" y="666351"/>
            <a:ext cx="7918803" cy="3044335"/>
          </a:xfrm>
        </p:spPr>
        <p:txBody>
          <a:bodyPr anchor="b">
            <a:normAutofit/>
          </a:bodyPr>
          <a:lstStyle/>
          <a:p>
            <a:r>
              <a:rPr lang="en-MY" sz="4200">
                <a:solidFill>
                  <a:schemeClr val="bg1"/>
                </a:solidFill>
              </a:rPr>
              <a:t>Introduction to DSpace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281" y="3866064"/>
            <a:ext cx="7918803" cy="2234485"/>
          </a:xfrm>
        </p:spPr>
        <p:txBody>
          <a:bodyPr anchor="t">
            <a:normAutofit/>
          </a:bodyPr>
          <a:lstStyle/>
          <a:p>
            <a:r>
              <a:rPr lang="en-MY">
                <a:solidFill>
                  <a:schemeClr val="bg1"/>
                </a:solidFill>
              </a:rPr>
              <a:t>Comprehensive Overview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en-MY" sz="2800">
                <a:solidFill>
                  <a:schemeClr val="bg1"/>
                </a:solidFill>
              </a:rPr>
              <a:t>Summary of DSpace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19634"/>
              </p:ext>
            </p:extLst>
          </p:nvPr>
        </p:nvGraphicFramePr>
        <p:xfrm>
          <a:off x="482600" y="1782363"/>
          <a:ext cx="8178799" cy="417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01">
                <a:tc>
                  <a:txBody>
                    <a:bodyPr/>
                    <a:lstStyle/>
                    <a:p>
                      <a:pPr algn="l">
                        <a:defRPr b="1"/>
                      </a:pPr>
                      <a:r>
                        <a:rPr sz="2000"/>
                        <a:t>Aspect</a:t>
                      </a:r>
                    </a:p>
                  </a:txBody>
                  <a:tcPr marL="101455" marR="101455" marT="50727" marB="50727"/>
                </a:tc>
                <a:tc>
                  <a:txBody>
                    <a:bodyPr/>
                    <a:lstStyle/>
                    <a:p>
                      <a:pPr algn="l">
                        <a:defRPr b="1"/>
                      </a:pPr>
                      <a:r>
                        <a:rPr sz="2000"/>
                        <a:t>Details</a:t>
                      </a:r>
                    </a:p>
                  </a:txBody>
                  <a:tcPr marL="101455" marR="101455" marT="50727" marB="50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1">
                <a:tc>
                  <a:txBody>
                    <a:bodyPr/>
                    <a:lstStyle/>
                    <a:p>
                      <a:r>
                        <a:rPr sz="2000"/>
                        <a:t>Type</a:t>
                      </a:r>
                    </a:p>
                  </a:txBody>
                  <a:tcPr marL="101455" marR="101455" marT="50727" marB="50727"/>
                </a:tc>
                <a:tc>
                  <a:txBody>
                    <a:bodyPr/>
                    <a:lstStyle/>
                    <a:p>
                      <a:r>
                        <a:rPr sz="2000"/>
                        <a:t>Open-source Institutional Repository System</a:t>
                      </a:r>
                    </a:p>
                  </a:txBody>
                  <a:tcPr marL="101455" marR="101455" marT="50727" marB="50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1">
                <a:tc>
                  <a:txBody>
                    <a:bodyPr/>
                    <a:lstStyle/>
                    <a:p>
                      <a:r>
                        <a:rPr sz="2000"/>
                        <a:t>Purpose</a:t>
                      </a:r>
                    </a:p>
                  </a:txBody>
                  <a:tcPr marL="101455" marR="101455" marT="50727" marB="50727"/>
                </a:tc>
                <a:tc>
                  <a:txBody>
                    <a:bodyPr/>
                    <a:lstStyle/>
                    <a:p>
                      <a:r>
                        <a:rPr sz="2000"/>
                        <a:t>Digital archiving and access management</a:t>
                      </a:r>
                    </a:p>
                  </a:txBody>
                  <a:tcPr marL="101455" marR="101455" marT="50727" marB="50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01">
                <a:tc>
                  <a:txBody>
                    <a:bodyPr/>
                    <a:lstStyle/>
                    <a:p>
                      <a:r>
                        <a:rPr sz="2000"/>
                        <a:t>Developer</a:t>
                      </a:r>
                    </a:p>
                  </a:txBody>
                  <a:tcPr marL="101455" marR="101455" marT="50727" marB="50727"/>
                </a:tc>
                <a:tc>
                  <a:txBody>
                    <a:bodyPr/>
                    <a:lstStyle/>
                    <a:p>
                      <a:r>
                        <a:rPr sz="2000"/>
                        <a:t>MIT and Hewlett-Packard</a:t>
                      </a:r>
                    </a:p>
                  </a:txBody>
                  <a:tcPr marL="101455" marR="101455" marT="50727" marB="50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01">
                <a:tc>
                  <a:txBody>
                    <a:bodyPr/>
                    <a:lstStyle/>
                    <a:p>
                      <a:r>
                        <a:rPr sz="2000"/>
                        <a:t>Metadata</a:t>
                      </a:r>
                    </a:p>
                  </a:txBody>
                  <a:tcPr marL="101455" marR="101455" marT="50727" marB="50727"/>
                </a:tc>
                <a:tc>
                  <a:txBody>
                    <a:bodyPr/>
                    <a:lstStyle/>
                    <a:p>
                      <a:r>
                        <a:rPr sz="2000"/>
                        <a:t>Dublin Core Standard</a:t>
                      </a:r>
                    </a:p>
                  </a:txBody>
                  <a:tcPr marL="101455" marR="101455" marT="50727" marB="50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764">
                <a:tc>
                  <a:txBody>
                    <a:bodyPr/>
                    <a:lstStyle/>
                    <a:p>
                      <a:r>
                        <a:rPr sz="2000"/>
                        <a:t>Structure</a:t>
                      </a:r>
                    </a:p>
                  </a:txBody>
                  <a:tcPr marL="101455" marR="101455" marT="50727" marB="50727"/>
                </a:tc>
                <a:tc>
                  <a:txBody>
                    <a:bodyPr/>
                    <a:lstStyle/>
                    <a:p>
                      <a:r>
                        <a:rPr sz="2000"/>
                        <a:t>Community → Sub-community → Collection → Item → Bitstream</a:t>
                      </a:r>
                    </a:p>
                  </a:txBody>
                  <a:tcPr marL="101455" marR="101455" marT="50727" marB="50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01">
                <a:tc>
                  <a:txBody>
                    <a:bodyPr/>
                    <a:lstStyle/>
                    <a:p>
                      <a:r>
                        <a:rPr sz="2000"/>
                        <a:t>Advantages</a:t>
                      </a:r>
                    </a:p>
                  </a:txBody>
                  <a:tcPr marL="101455" marR="101455" marT="50727" marB="50727"/>
                </a:tc>
                <a:tc>
                  <a:txBody>
                    <a:bodyPr/>
                    <a:lstStyle/>
                    <a:p>
                      <a:r>
                        <a:rPr sz="2000"/>
                        <a:t>Free, flexible, customizable, long-term archiving</a:t>
                      </a:r>
                    </a:p>
                  </a:txBody>
                  <a:tcPr marL="101455" marR="101455" marT="50727" marB="50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0764">
                <a:tc>
                  <a:txBody>
                    <a:bodyPr/>
                    <a:lstStyle/>
                    <a:p>
                      <a:r>
                        <a:rPr sz="2000"/>
                        <a:t>Limitations</a:t>
                      </a:r>
                    </a:p>
                  </a:txBody>
                  <a:tcPr marL="101455" marR="101455" marT="50727" marB="50727"/>
                </a:tc>
                <a:tc>
                  <a:txBody>
                    <a:bodyPr/>
                    <a:lstStyle/>
                    <a:p>
                      <a:r>
                        <a:rPr sz="2000"/>
                        <a:t>Requires technical expertise, needs modern UI updates</a:t>
                      </a:r>
                    </a:p>
                  </a:txBody>
                  <a:tcPr marL="101455" marR="101455" marT="50727" marB="50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1120676"/>
            <a:ext cx="5266135" cy="2308324"/>
          </a:xfrm>
        </p:spPr>
        <p:txBody>
          <a:bodyPr>
            <a:normAutofit/>
          </a:bodyPr>
          <a:lstStyle/>
          <a:p>
            <a:pPr algn="l"/>
            <a:r>
              <a:rPr lang="en-MY" sz="5800">
                <a:solidFill>
                  <a:schemeClr val="bg1"/>
                </a:solidFill>
              </a:rPr>
              <a:t>MyPolyCC Digital Repository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68" y="3809999"/>
            <a:ext cx="5269314" cy="101277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MY">
                <a:solidFill>
                  <a:schemeClr val="bg1"/>
                </a:solidFill>
              </a:rPr>
              <a:t>A Comprehensive Guide to Features and Usage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8F9CB2-0437-443A-AE13-3BFFCE3C46D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004B2-D0AA-4F7A-B1BB-5019BB826A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4000" b="1">
                <a:solidFill>
                  <a:srgbClr val="000000"/>
                </a:solidFill>
              </a:rPr>
              <a:t>Jawatan anda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29E3F-8309-4DE8-8929-F3BB2C14EB47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en-MY" sz="2600">
              <a:solidFill>
                <a:srgbClr val="FFFFFF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FED9FF1-4F80-43DE-8CA8-79959316EAF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91A8C183-C03D-4DEB-8B7B-8CD789169D8C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MY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6BCB08-A51D-4363-ADEB-90CC4D2F5A1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77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ECA263-594E-49F5-BA5C-D3187877A1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0EC449-AA06-495A-856A-B820F19D0B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4000" b="1">
                <a:solidFill>
                  <a:srgbClr val="000000"/>
                </a:solidFill>
              </a:rPr>
              <a:t>Satu perkataan : Apa yang anda ingin tahu berkaitan sistem Dspace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6CC5E5-DEF5-4991-B814-C60199B596EE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en-MY" sz="2600">
              <a:solidFill>
                <a:srgbClr val="FFFFFF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29D84B-1E3C-4221-BB41-177D1BC2DBB2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F448AF42-87AA-4A7F-A4A0-846148CCB8EC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MY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DECDC4-FBF7-4189-9500-345959562C2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055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en-MY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2400" dirty="0" err="1"/>
              <a:t>MyPolyCC</a:t>
            </a:r>
            <a:r>
              <a:rPr lang="en-MY" sz="2400" dirty="0"/>
              <a:t> Digital Repository is an open-access platform developed for collecting, preserving, and sharing academic and institutional materials from Malaysian Polytechnics and Community Colleges.</a:t>
            </a:r>
          </a:p>
        </p:txBody>
      </p:sp>
      <p:pic>
        <p:nvPicPr>
          <p:cNvPr id="5" name="Picture 4" descr="Old computer monitors">
            <a:extLst>
              <a:ext uri="{FF2B5EF4-FFF2-40B4-BE49-F238E27FC236}">
                <a16:creationId xmlns:a16="http://schemas.microsoft.com/office/drawing/2014/main" id="{226EC7A9-DB8E-7B5D-52F1-82419B84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29" r="31832" b="-1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MY" sz="4000">
                <a:solidFill>
                  <a:srgbClr val="FFFFFF"/>
                </a:solidFill>
              </a:rPr>
              <a:t>Structure of the Repository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C1CFA70-62BD-E49F-D1C9-563E180F7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876105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6F39C2-8746-4599-843B-CED156C4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3333122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58" y="767258"/>
            <a:ext cx="2407001" cy="5323484"/>
          </a:xfrm>
        </p:spPr>
        <p:txBody>
          <a:bodyPr>
            <a:normAutofit/>
          </a:bodyPr>
          <a:lstStyle/>
          <a:p>
            <a:r>
              <a:rPr lang="en-MY" sz="2400">
                <a:solidFill>
                  <a:schemeClr val="bg1"/>
                </a:solidFill>
              </a:rPr>
              <a:t>Key Features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9882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DE289D-A19A-2EC9-4F70-CF0F63191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203157"/>
              </p:ext>
            </p:extLst>
          </p:nvPr>
        </p:nvGraphicFramePr>
        <p:xfrm>
          <a:off x="3932187" y="1005298"/>
          <a:ext cx="4817176" cy="508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How to Use the Repository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64B7241-40E4-FC8D-9F70-B564E5F81F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t>Examples of Collections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A8F657-1820-10E3-83FA-39BE602DA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96962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 and orange gradient with arrows">
            <a:extLst>
              <a:ext uri="{FF2B5EF4-FFF2-40B4-BE49-F238E27FC236}">
                <a16:creationId xmlns:a16="http://schemas.microsoft.com/office/drawing/2014/main" id="{B568E5EF-9D5C-422C-B350-D152084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06" r="5245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MY" sz="3500"/>
              <a:t>Advanced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000" dirty="0"/>
              <a:t>1. File Format Support: PDF, Word, PowerPoint, images, videos.</a:t>
            </a:r>
          </a:p>
          <a:p>
            <a:pPr marL="0" indent="0">
              <a:buNone/>
            </a:pPr>
            <a:r>
              <a:rPr lang="en-MY" sz="2000" dirty="0"/>
              <a:t>2. Usage Statistics: Track downloads and access for each item.</a:t>
            </a:r>
          </a:p>
          <a:p>
            <a:pPr marL="0" indent="0">
              <a:buNone/>
            </a:pPr>
            <a:r>
              <a:rPr lang="en-MY" sz="2000" dirty="0"/>
              <a:t>3. Comments and Ratings: Enable user feedback (if configured).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891712"/>
            <a:ext cx="3982212" cy="5160789"/>
          </a:xfrm>
        </p:spPr>
        <p:txBody>
          <a:bodyPr anchor="ctr">
            <a:normAutofit/>
          </a:bodyPr>
          <a:lstStyle/>
          <a:p>
            <a:pPr algn="l"/>
            <a:r>
              <a:rPr lang="en-MY" sz="4200">
                <a:solidFill>
                  <a:schemeClr val="bg1"/>
                </a:solidFill>
              </a:rPr>
              <a:t>What is DSpace?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226" y="891713"/>
            <a:ext cx="3438662" cy="5160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MY" sz="2000" dirty="0" err="1">
                <a:solidFill>
                  <a:schemeClr val="bg1"/>
                </a:solidFill>
              </a:rPr>
              <a:t>DSpace</a:t>
            </a:r>
            <a:r>
              <a:rPr lang="en-MY" sz="2000" dirty="0">
                <a:solidFill>
                  <a:schemeClr val="bg1"/>
                </a:solidFill>
              </a:rPr>
              <a:t> is an </a:t>
            </a:r>
            <a:r>
              <a:rPr lang="en-MY" sz="2000" b="1" dirty="0">
                <a:solidFill>
                  <a:schemeClr val="bg1"/>
                </a:solidFill>
              </a:rPr>
              <a:t>open-source</a:t>
            </a:r>
            <a:r>
              <a:rPr lang="en-MY" sz="2000" dirty="0">
                <a:solidFill>
                  <a:schemeClr val="bg1"/>
                </a:solidFill>
              </a:rPr>
              <a:t> software platform </a:t>
            </a:r>
            <a:r>
              <a:rPr lang="en-MY" sz="2000" b="1" dirty="0">
                <a:solidFill>
                  <a:schemeClr val="bg1"/>
                </a:solidFill>
              </a:rPr>
              <a:t>used by institutions</a:t>
            </a:r>
            <a:r>
              <a:rPr lang="en-MY" sz="2000" dirty="0">
                <a:solidFill>
                  <a:schemeClr val="bg1"/>
                </a:solidFill>
              </a:rPr>
              <a:t> such as universities, libraries, museums, and research organizations </a:t>
            </a:r>
            <a:r>
              <a:rPr lang="en-MY" sz="2000" b="1" dirty="0">
                <a:solidFill>
                  <a:schemeClr val="bg1"/>
                </a:solidFill>
              </a:rPr>
              <a:t>to manage, store, and share digital collections</a:t>
            </a:r>
            <a:r>
              <a:rPr lang="en-MY" sz="2000" dirty="0">
                <a:solidFill>
                  <a:schemeClr val="bg1"/>
                </a:solidFill>
              </a:rPr>
              <a:t>. It is primarily utilized as an </a:t>
            </a:r>
            <a:r>
              <a:rPr lang="en-MY" sz="2000" b="1" dirty="0">
                <a:solidFill>
                  <a:schemeClr val="bg1"/>
                </a:solidFill>
              </a:rPr>
              <a:t>Institutional Repository (IR)</a:t>
            </a:r>
            <a:r>
              <a:rPr lang="en-MY" sz="2000" dirty="0">
                <a:solidFill>
                  <a:schemeClr val="bg1"/>
                </a:solidFill>
              </a:rPr>
              <a:t> to </a:t>
            </a:r>
            <a:r>
              <a:rPr lang="en-MY" sz="2000" b="1" dirty="0">
                <a:solidFill>
                  <a:schemeClr val="bg1"/>
                </a:solidFill>
              </a:rPr>
              <a:t>archive</a:t>
            </a:r>
            <a:r>
              <a:rPr lang="en-MY" sz="2000" dirty="0">
                <a:solidFill>
                  <a:schemeClr val="bg1"/>
                </a:solidFill>
              </a:rPr>
              <a:t> various </a:t>
            </a:r>
            <a:r>
              <a:rPr lang="en-MY" sz="2000" b="1" dirty="0">
                <a:solidFill>
                  <a:schemeClr val="bg1"/>
                </a:solidFill>
              </a:rPr>
              <a:t>digital assets </a:t>
            </a:r>
            <a:r>
              <a:rPr lang="en-MY" sz="2000" dirty="0">
                <a:solidFill>
                  <a:schemeClr val="bg1"/>
                </a:solidFill>
              </a:rPr>
              <a:t>like theses, dissertations, journal articles, and other academic materials.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9475C-C93D-4287-9006-F081AAAA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77F86-B278-4428-91BA-5CB4072B5E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4000" b="1">
                <a:solidFill>
                  <a:srgbClr val="000000"/>
                </a:solidFill>
              </a:rPr>
              <a:t>Pengalaman anda dengan Dspace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30BD1-4A56-4340-9DAC-B10343D8A608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en-MY" sz="2600">
              <a:solidFill>
                <a:srgbClr val="FFFFFF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82E08A-FD08-49CF-A070-1A2514A0D0C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37A773B9-5EB9-40DF-B77C-9280842DC1C5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MY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942810-82D3-47C0-9CDD-FD94753264E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93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oxes On Rack In Warehouse">
            <a:extLst>
              <a:ext uri="{FF2B5EF4-FFF2-40B4-BE49-F238E27FC236}">
                <a16:creationId xmlns:a16="http://schemas.microsoft.com/office/drawing/2014/main" id="{1E8A828A-0B34-0A82-D47C-9314CBA1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96" r="803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950" y="1860919"/>
            <a:ext cx="373146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896" y="2299176"/>
            <a:ext cx="3098526" cy="1571164"/>
          </a:xfrm>
        </p:spPr>
        <p:txBody>
          <a:bodyPr anchor="t">
            <a:normAutofit/>
          </a:bodyPr>
          <a:lstStyle/>
          <a:p>
            <a:pPr algn="l"/>
            <a:r>
              <a:rPr lang="en-MY" sz="3100"/>
              <a:t>Repository Management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896" y="4199213"/>
            <a:ext cx="3143954" cy="598548"/>
          </a:xfrm>
        </p:spPr>
        <p:txBody>
          <a:bodyPr anchor="ctr">
            <a:normAutofit/>
          </a:bodyPr>
          <a:lstStyle/>
          <a:p>
            <a:pPr algn="l"/>
            <a:r>
              <a:rPr lang="en-MY" sz="1600"/>
              <a:t>Managing Communities and Collections in DSpace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2377" y="403477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MY"/>
              <a:t>Step 1: Logging In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F51DC791-8781-3BE7-6FA0-6803BEEA5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88862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MY" sz="3400"/>
              <a:t>Step 2: Navigating to Content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4181CF-59B5-3A9E-7A6A-A8843F418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52417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38" y="637762"/>
            <a:ext cx="7416372" cy="900131"/>
          </a:xfrm>
        </p:spPr>
        <p:txBody>
          <a:bodyPr anchor="t">
            <a:normAutofit/>
          </a:bodyPr>
          <a:lstStyle/>
          <a:p>
            <a:pPr algn="l"/>
            <a:r>
              <a:rPr lang="en-MY" sz="3500">
                <a:solidFill>
                  <a:schemeClr val="bg1"/>
                </a:solidFill>
              </a:rPr>
              <a:t>Step 3: Creating a New Community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38" y="2010758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66661" y="2217343"/>
            <a:ext cx="7410669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1. </a:t>
            </a:r>
            <a:r>
              <a:rPr sz="2100" dirty="0"/>
              <a:t>Click the 'Create Community' button in the Content Management area.</a:t>
            </a:r>
          </a:p>
          <a:p>
            <a:pPr marL="0" indent="0">
              <a:buNone/>
            </a:pPr>
            <a:r>
              <a:rPr lang="en-US" sz="2100" dirty="0"/>
              <a:t>2. </a:t>
            </a:r>
            <a:r>
              <a:rPr sz="2100" dirty="0"/>
              <a:t>Fill in the metadata fields:</a:t>
            </a:r>
          </a:p>
          <a:p>
            <a:pPr marL="0" indent="0">
              <a:buNone/>
            </a:pPr>
            <a:r>
              <a:rPr sz="2100" dirty="0"/>
              <a:t>- Name (e.g., School of Business)</a:t>
            </a:r>
          </a:p>
          <a:p>
            <a:pPr marL="0" indent="0">
              <a:buNone/>
            </a:pPr>
            <a:r>
              <a:rPr sz="2100" dirty="0"/>
              <a:t>- Short Description</a:t>
            </a:r>
          </a:p>
          <a:p>
            <a:pPr marL="0" indent="0">
              <a:buNone/>
            </a:pPr>
            <a:r>
              <a:rPr sz="2100" dirty="0"/>
              <a:t>- Logo (optional)</a:t>
            </a:r>
          </a:p>
          <a:p>
            <a:pPr marL="0" indent="0">
              <a:buNone/>
            </a:pPr>
            <a:r>
              <a:rPr sz="2100" dirty="0"/>
              <a:t>- Introductory Text</a:t>
            </a:r>
          </a:p>
          <a:p>
            <a:pPr marL="0" indent="0">
              <a:buNone/>
            </a:pPr>
            <a:r>
              <a:rPr lang="en-US" sz="2100" dirty="0"/>
              <a:t>3. </a:t>
            </a:r>
            <a:r>
              <a:rPr sz="2100" dirty="0"/>
              <a:t>Optionally, fill in copyright and sidebar text.</a:t>
            </a:r>
          </a:p>
          <a:p>
            <a:pPr marL="0" indent="0">
              <a:buNone/>
            </a:pPr>
            <a:r>
              <a:rPr lang="en-US" sz="2100" dirty="0"/>
              <a:t>4. </a:t>
            </a:r>
            <a:r>
              <a:rPr sz="2100" dirty="0"/>
              <a:t>Click 'Save' to create the community.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MY" sz="3500">
                <a:solidFill>
                  <a:srgbClr val="FFFFFF"/>
                </a:solidFill>
              </a:rPr>
              <a:t>Step 4: Creating a Sub-community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4C47068-BF9D-A0DE-394E-77146CB59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418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MY" sz="4100">
                <a:solidFill>
                  <a:schemeClr val="bg1"/>
                </a:solidFill>
              </a:rPr>
              <a:t>Step 5: Creating a Collection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9C655C-0FA8-55AF-31DD-761B83AA9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422407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/>
              <a:t>Step 6: Assigning Permissions &amp; Workflows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BDB3A52-9DDE-ECB3-C0AE-F1BBF8AF05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MY" sz="4300">
                <a:solidFill>
                  <a:srgbClr val="FFFFFF"/>
                </a:solidFill>
              </a:rPr>
              <a:t>Step 7: Testing &amp; Validation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DBC79-E073-F3A8-FDE8-49F0DC8A6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762238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8: Ongoing Maintenance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76593B-817C-1E27-6F15-813558B6D9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t>Background and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4D7C6B-E00B-919A-C93A-96AF6E1EE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919475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696472" y="-729002"/>
            <a:ext cx="5649003" cy="7988753"/>
          </a:xfrm>
          <a:custGeom>
            <a:avLst/>
            <a:gdLst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7988753" fill="none" extrusionOk="0">
                <a:moveTo>
                  <a:pt x="0" y="3994377"/>
                </a:moveTo>
                <a:cubicBezTo>
                  <a:pt x="186946" y="1724370"/>
                  <a:pt x="1438121" y="-52385"/>
                  <a:pt x="2824502" y="0"/>
                </a:cubicBezTo>
                <a:cubicBezTo>
                  <a:pt x="4573533" y="-25557"/>
                  <a:pt x="5524760" y="1760129"/>
                  <a:pt x="5649004" y="3994377"/>
                </a:cubicBezTo>
                <a:cubicBezTo>
                  <a:pt x="5518761" y="6222535"/>
                  <a:pt x="4285196" y="8231096"/>
                  <a:pt x="2824502" y="7988754"/>
                </a:cubicBezTo>
                <a:cubicBezTo>
                  <a:pt x="1332602" y="8079924"/>
                  <a:pt x="181951" y="6393158"/>
                  <a:pt x="0" y="3994377"/>
                </a:cubicBezTo>
                <a:close/>
              </a:path>
              <a:path w="5649003" h="7988753" stroke="0" extrusionOk="0">
                <a:moveTo>
                  <a:pt x="0" y="3994377"/>
                </a:moveTo>
                <a:cubicBezTo>
                  <a:pt x="-54350" y="1735993"/>
                  <a:pt x="1351726" y="167869"/>
                  <a:pt x="2824502" y="0"/>
                </a:cubicBezTo>
                <a:cubicBezTo>
                  <a:pt x="4343116" y="-29476"/>
                  <a:pt x="5695592" y="2113332"/>
                  <a:pt x="5649004" y="3994377"/>
                </a:cubicBezTo>
                <a:cubicBezTo>
                  <a:pt x="5518596" y="6213441"/>
                  <a:pt x="4081190" y="7959286"/>
                  <a:pt x="2824502" y="7988754"/>
                </a:cubicBezTo>
                <a:cubicBezTo>
                  <a:pt x="1192166" y="7815502"/>
                  <a:pt x="-92001" y="6198372"/>
                  <a:pt x="0" y="3994377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908" y="1911096"/>
            <a:ext cx="6041898" cy="207665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MY" sz="4800">
                <a:solidFill>
                  <a:srgbClr val="FFFFFF"/>
                </a:solidFill>
              </a:rPr>
              <a:t>How to Upload Documents to MyPolyCC Repository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874" y="4353507"/>
            <a:ext cx="4299966" cy="932688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Step-by-Step Guide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t>Prerequisites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3348B8-955B-2183-E129-DAB584391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702144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09521"/>
            <a:ext cx="7674102" cy="1014984"/>
          </a:xfrm>
        </p:spPr>
        <p:txBody>
          <a:bodyPr>
            <a:normAutofit/>
          </a:bodyPr>
          <a:lstStyle/>
          <a:p>
            <a:r>
              <a:rPr lang="en-MY" sz="3500"/>
              <a:t>Step 1: Logging 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658327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2EFCE7-2D2A-1697-8052-75E1BD745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495712"/>
              </p:ext>
            </p:extLst>
          </p:nvPr>
        </p:nvGraphicFramePr>
        <p:xfrm>
          <a:off x="836676" y="1673352"/>
          <a:ext cx="7674102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MY" sz="3300">
                <a:solidFill>
                  <a:srgbClr val="FFFFFF"/>
                </a:solidFill>
              </a:rPr>
              <a:t>Step 2: Selecting Community or Collection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130FC1-5765-2A11-DE00-DC8F4F2D1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889485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MY" sz="4200"/>
              <a:t>Step 3: Starting a New Submission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7F0747-9A8A-24EC-718C-3EEDF9D31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187151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Step 4: Filling Metadata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41D63B6-199A-669B-84BB-3718EDDF0A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8ACB30-0758-171A-4A07-EE3DB9977B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Step 5: Uploading the File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7F66E4-8197-D09F-9F3C-9FDB67F40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83308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MY" sz="4000"/>
              <a:t>Step 6: Reviewing and Confirming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7B6F1D-260A-BE34-AFA8-A41C65EBD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15433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t>Step 7: Setting Access and License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1FA1B6-0A6A-6C10-197C-5570A8447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096003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MY" sz="4000"/>
              <a:t>Step 8: Completing Submission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2FB311-3126-A00F-68FD-C7CFCACFF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943189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6ED75-7546-C5B2-D005-3CA84D9FC9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r="25000"/>
          <a:stretch>
            <a:fillRect/>
          </a:stretch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Key Features of DSpace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1. Digital Collection Management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- Supports multiple file types like PDFs, images, videos, and audio.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- Metadata-driven for enhanced organization and searchability.</a:t>
            </a:r>
          </a:p>
          <a:p>
            <a:pPr marL="0" indent="0">
              <a:lnSpc>
                <a:spcPct val="90000"/>
              </a:lnSpc>
              <a:buNone/>
            </a:pPr>
            <a:endParaRPr lang="en-MY" sz="18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2. Metadata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- Adopts Dublin Core metadata standard, customizable as needed.</a:t>
            </a:r>
          </a:p>
          <a:p>
            <a:pPr marL="0" indent="0">
              <a:lnSpc>
                <a:spcPct val="90000"/>
              </a:lnSpc>
              <a:buNone/>
            </a:pPr>
            <a:endParaRPr lang="en-MY" sz="18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3. Secure Storage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- Provides robust file storage with controlled access.</a:t>
            </a:r>
          </a:p>
          <a:p>
            <a:pPr>
              <a:lnSpc>
                <a:spcPct val="90000"/>
              </a:lnSpc>
            </a:pPr>
            <a:endParaRPr lang="en-MY" sz="18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4. Search and Discovery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- Full-text search capabilities and metadata-based filtering.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MY" sz="1800">
                <a:solidFill>
                  <a:srgbClr val="FFFFFF"/>
                </a:solidFill>
              </a:rPr>
              <a:t>- Persistent URLs for stable access to digital content.</a:t>
            </a:r>
          </a:p>
          <a:p>
            <a:pPr>
              <a:lnSpc>
                <a:spcPct val="90000"/>
              </a:lnSpc>
            </a:pPr>
            <a:endParaRPr lang="en-MY" sz="18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MY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t>Additional Tips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82C812-5E55-DF4E-6647-EFB9E19B4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020619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MY" sz="4700"/>
              <a:t>Editing Metadata in MyPolyCC Repository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754" y="4636008"/>
            <a:ext cx="2800510" cy="157276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MY" sz="2700"/>
              <a:t>Step-by-Step Guide for Administrators and Editors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14EA9C67-6AA8-D101-2423-288201A5C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83" r="16499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MY" sz="4700"/>
              <a:t>Step 1: Log In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F48657-3182-0CE3-0FC8-8E9EC9CA3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68811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3A3369-2680-58DD-F262-2EC9BD5F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Step 2: Locate the Item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F6A0C6-C958-1925-9322-480DCE209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9380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MY" sz="3500">
                <a:solidFill>
                  <a:srgbClr val="FFFFFF"/>
                </a:solidFill>
              </a:rPr>
              <a:t>Step 3: Open Item for Editing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729DF6-1A1E-FF54-8A39-A373F4A9C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7514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MY" sz="3600">
                <a:solidFill>
                  <a:srgbClr val="FFFFFF"/>
                </a:solidFill>
              </a:rPr>
              <a:t>Step 4: Edit Metadata Fields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4DA3D0-E0F5-55B2-63F2-452C5B0AD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858558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MY" sz="4700"/>
              <a:t>Step 5: Save Changes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895EC1-C100-7796-1588-27D936D55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139177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MY" sz="3300">
                <a:solidFill>
                  <a:srgbClr val="FFFFFF"/>
                </a:solidFill>
              </a:rPr>
              <a:t>Step 6: Edit Uploaded File (Optional)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000901-0A9D-2855-AD77-02919D9DC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3136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MY" sz="3600"/>
              <a:t>Step 7: Set Access Permissions (Optional)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A92DD1-5772-07D9-7258-75109DEA1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89463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MY" sz="3500">
                <a:solidFill>
                  <a:schemeClr val="tx2"/>
                </a:solidFill>
              </a:rPr>
              <a:t>Step 8: Verify Changes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E51DF5-755E-C0EB-9F4F-BD1FB1688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358025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C4D67634-21CC-B383-415C-F2D4865E44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r="10999" b="-2"/>
          <a:stretch>
            <a:fillRect/>
          </a:stretch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67417-5C47-4477-926A-17AF0EDE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endParaRPr lang="en-MY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C36E-88EC-4C8B-B309-75F3994FB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MY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Access Control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MY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Role-based and group-level permission management.</a:t>
            </a:r>
          </a:p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MY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MY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Interoperability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MY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OAI-PMH compliance for metadata harvesting.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MY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Export/import functionality in multiple formats.</a:t>
            </a:r>
          </a:p>
          <a:p>
            <a:pPr marL="342900" marR="0" lvl="0" indent="-34290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MY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MY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Customization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MY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Open-source code allows feature enhancements and integration with other systems.</a:t>
            </a:r>
            <a:endParaRPr lang="en-MY" sz="2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93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n-MY"/>
              <a:t>Tips and Notes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88FAFB4B-79C3-8ECB-AFAE-DC60979BD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029032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Organizational Structure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343E41-2466-05EB-C9C5-9D9245DC47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n-MY" sz="3500"/>
              <a:t>Advantages of DSpace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198464-0732-F4B4-DB6F-6116E4F8F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110381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641752"/>
            <a:ext cx="1991915" cy="3213277"/>
          </a:xfrm>
        </p:spPr>
        <p:txBody>
          <a:bodyPr anchor="t">
            <a:normAutofit/>
          </a:bodyPr>
          <a:lstStyle/>
          <a:p>
            <a:r>
              <a:rPr lang="en-MY" sz="3000"/>
              <a:t>Limitations of DSpace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0" y="1721579"/>
            <a:ext cx="4605337" cy="3952648"/>
          </a:xfrm>
        </p:spPr>
        <p:txBody>
          <a:bodyPr>
            <a:normAutofit/>
          </a:bodyPr>
          <a:lstStyle/>
          <a:p>
            <a:r>
              <a:rPr lang="en-MY" sz="2100" dirty="0">
                <a:solidFill>
                  <a:schemeClr val="tx1">
                    <a:alpha val="80000"/>
                  </a:schemeClr>
                </a:solidFill>
              </a:rPr>
              <a:t>Requires technical expertise for setup and customization.</a:t>
            </a:r>
          </a:p>
          <a:p>
            <a:endParaRPr lang="en-MY" sz="21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MY" sz="2100" dirty="0">
                <a:solidFill>
                  <a:schemeClr val="tx1">
                    <a:alpha val="80000"/>
                  </a:schemeClr>
                </a:solidFill>
              </a:rPr>
              <a:t>The user interface may appear outdated without customization.</a:t>
            </a:r>
          </a:p>
          <a:p>
            <a:endParaRPr lang="en-MY" sz="21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MY" sz="2100" dirty="0">
                <a:solidFill>
                  <a:schemeClr val="tx1">
                    <a:alpha val="80000"/>
                  </a:schemeClr>
                </a:solidFill>
              </a:rPr>
              <a:t>Robust server infrastructure is necessary for large-scale use.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Applications of DSpace Globally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955D3E-E475-F0AC-595A-1D25BB9418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7.0.6602"/>
  <p:tag name="SLIDO_PRESENTATION_ID" val="b57b28da-2feb-45dc-95f3-25bfe691b3b6"/>
  <p:tag name="SLIDO_EVENT_UUID" val="ee594119-ce5e-4ef5-920d-d08835c28cdf"/>
  <p:tag name="SLIDO_EVENT_SECTION_UUID" val="7b72d534-2a01-452f-b8cb-4186bcf1b2d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k0MzE0NDV9"/>
  <p:tag name="SLIDO_TYPE" val="SlidoPoll"/>
  <p:tag name="SLIDO_POLL_UUID" val="26a8fb90-07bb-460a-b94f-f538be7eac73"/>
  <p:tag name="SLIDO_TIMELINE" val="W3sicG9sbFF1ZXN0aW9uVXVpZCI6IjI1ZWE2MzU5LWQ0M2EtNDI4OC1hNGYzLTY5ZmIzOTZiZWU4OC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k0MzE0NzZ9"/>
  <p:tag name="SLIDO_TYPE" val="SlidoPoll"/>
  <p:tag name="SLIDO_POLL_UUID" val="df5fada3-7fb9-4ca7-abde-ba499a8ad5ac"/>
  <p:tag name="SLIDO_TIMELINE" val="W3sicG9sbFF1ZXN0aW9uVXVpZCI6IjZhYjI4N2Q0LTAwYmUtNDkxOS05YjBhLTg1ZWNlMWE0YmViNy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Dk0MzE1MDJ9"/>
  <p:tag name="SLIDO_TYPE" val="SlidoPoll"/>
  <p:tag name="SLIDO_POLL_UUID" val="2fa14ed0-8348-4928-a944-edeee4c18552"/>
  <p:tag name="SLIDO_TIMELINE" val="W3sicG9sbFF1ZXN0aW9uVXVpZCI6ImZmMjRlZTliLWVlMjItNDcyYi05ZGYzLTlmM2NlM2RlNDA1MiIsInNob3dSZXN1bHRzIjp0cnVlLCJzaG93Q29ycmVjdEFuc3dlcnMiOmZhbHNlLCJ2b3RpbmdMb2NrZWQiOmZhbHN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752</TotalTime>
  <Words>2082</Words>
  <Application>Microsoft Office PowerPoint</Application>
  <PresentationFormat>On-screen Show (4:3)</PresentationFormat>
  <Paragraphs>261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Introduction to DSpace</vt:lpstr>
      <vt:lpstr>What is DSpace?</vt:lpstr>
      <vt:lpstr>Background and Development</vt:lpstr>
      <vt:lpstr>Key Features of DSpace</vt:lpstr>
      <vt:lpstr>PowerPoint Presentation</vt:lpstr>
      <vt:lpstr>Organizational Structure</vt:lpstr>
      <vt:lpstr>Advantages of DSpace</vt:lpstr>
      <vt:lpstr>Limitations of DSpace</vt:lpstr>
      <vt:lpstr>Applications of DSpace Globally</vt:lpstr>
      <vt:lpstr>Summary of DSpace</vt:lpstr>
      <vt:lpstr>MyPolyCC Digital Repository</vt:lpstr>
      <vt:lpstr>PowerPoint Presentation</vt:lpstr>
      <vt:lpstr>PowerPoint Presentation</vt:lpstr>
      <vt:lpstr>Introduction</vt:lpstr>
      <vt:lpstr>Structure of the Repository</vt:lpstr>
      <vt:lpstr>Key Features</vt:lpstr>
      <vt:lpstr>How to Use the Repository</vt:lpstr>
      <vt:lpstr>Examples of Collections</vt:lpstr>
      <vt:lpstr>Advanced Features</vt:lpstr>
      <vt:lpstr>PowerPoint Presentation</vt:lpstr>
      <vt:lpstr>Repository Management Guide</vt:lpstr>
      <vt:lpstr>Step 1: Logging In</vt:lpstr>
      <vt:lpstr>Step 2: Navigating to Content Management</vt:lpstr>
      <vt:lpstr>Step 3: Creating a New Community</vt:lpstr>
      <vt:lpstr>Step 4: Creating a Sub-community</vt:lpstr>
      <vt:lpstr>Step 5: Creating a Collection</vt:lpstr>
      <vt:lpstr>Step 6: Assigning Permissions &amp; Workflows</vt:lpstr>
      <vt:lpstr>Step 7: Testing &amp; Validation</vt:lpstr>
      <vt:lpstr>Step 8: Ongoing Maintenance</vt:lpstr>
      <vt:lpstr>How to Upload Documents to MyPolyCC Repository</vt:lpstr>
      <vt:lpstr>Prerequisites</vt:lpstr>
      <vt:lpstr>Step 1: Logging In</vt:lpstr>
      <vt:lpstr>Step 2: Selecting Community or Collection</vt:lpstr>
      <vt:lpstr>Step 3: Starting a New Submission</vt:lpstr>
      <vt:lpstr>Step 4: Filling Metadata</vt:lpstr>
      <vt:lpstr>Step 5: Uploading the File</vt:lpstr>
      <vt:lpstr>Step 6: Reviewing and Confirming</vt:lpstr>
      <vt:lpstr>Step 7: Setting Access and License</vt:lpstr>
      <vt:lpstr>Step 8: Completing Submission</vt:lpstr>
      <vt:lpstr>Additional Tips</vt:lpstr>
      <vt:lpstr>Editing Metadata in MyPolyCC Repository</vt:lpstr>
      <vt:lpstr>Step 1: Log In</vt:lpstr>
      <vt:lpstr>Step 2: Locate the Item</vt:lpstr>
      <vt:lpstr>Step 3: Open Item for Editing</vt:lpstr>
      <vt:lpstr>Step 4: Edit Metadata Fields</vt:lpstr>
      <vt:lpstr>Step 5: Save Changes</vt:lpstr>
      <vt:lpstr>Step 6: Edit Uploaded File (Optional)</vt:lpstr>
      <vt:lpstr>Step 7: Set Access Permissions (Optional)</vt:lpstr>
      <vt:lpstr>Step 8: Verify Changes</vt:lpstr>
      <vt:lpstr>Tips and Notes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MyPolyCC Digital Repository</dc:title>
  <dc:subject/>
  <dc:creator>Probook</dc:creator>
  <cp:keywords/>
  <dc:description>generated using python-pptx</dc:description>
  <cp:lastModifiedBy>MOHD HAIROLANUAR BIN MOHAMMAD</cp:lastModifiedBy>
  <cp:revision>10</cp:revision>
  <dcterms:created xsi:type="dcterms:W3CDTF">2013-01-27T09:14:16Z</dcterms:created>
  <dcterms:modified xsi:type="dcterms:W3CDTF">2025-06-09T03:06:05Z</dcterms:modified>
  <cp:category/>
</cp:coreProperties>
</file>